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4" r:id="rId3"/>
    <p:sldId id="265" r:id="rId4"/>
    <p:sldId id="266" r:id="rId5"/>
    <p:sldId id="267" r:id="rId6"/>
    <p:sldId id="274" r:id="rId7"/>
    <p:sldId id="279" r:id="rId8"/>
    <p:sldId id="275" r:id="rId9"/>
    <p:sldId id="268" r:id="rId10"/>
    <p:sldId id="269" r:id="rId11"/>
    <p:sldId id="270" r:id="rId12"/>
    <p:sldId id="273" r:id="rId13"/>
    <p:sldId id="272" r:id="rId14"/>
    <p:sldId id="271" r:id="rId15"/>
    <p:sldId id="260" r:id="rId16"/>
    <p:sldId id="261" r:id="rId17"/>
    <p:sldId id="277" r:id="rId18"/>
    <p:sldId id="262" r:id="rId19"/>
    <p:sldId id="278"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404"/>
    <a:srgbClr val="000099"/>
    <a:srgbClr val="66FF66"/>
    <a:srgbClr val="006600"/>
    <a:srgbClr val="003399"/>
    <a:srgbClr val="22119F"/>
    <a:srgbClr val="312A86"/>
    <a:srgbClr val="3333CC"/>
    <a:srgbClr val="0045D0"/>
    <a:srgbClr val="85BAF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03" autoAdjust="0"/>
    <p:restoredTop sz="86427" autoAdjust="0"/>
  </p:normalViewPr>
  <p:slideViewPr>
    <p:cSldViewPr>
      <p:cViewPr>
        <p:scale>
          <a:sx n="45" d="100"/>
          <a:sy n="45" d="100"/>
        </p:scale>
        <p:origin x="-134" y="-250"/>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A1F24-19B7-4945-8B13-A8F0CDCA468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3AC4F17-3EC9-427A-AC63-48EB71B7A64F}">
      <dgm:prSet phldrT="[Text]" custT="1"/>
      <dgm:spPr>
        <a:solidFill>
          <a:schemeClr val="accent6">
            <a:lumMod val="75000"/>
          </a:schemeClr>
        </a:solidFill>
        <a:ln>
          <a:solidFill>
            <a:schemeClr val="tx1"/>
          </a:solidFill>
        </a:ln>
      </dgm:spPr>
      <dgm:t>
        <a:bodyPr/>
        <a:lstStyle/>
        <a:p>
          <a:pPr algn="ctr"/>
          <a:r>
            <a:rPr lang="en-US" sz="3200" dirty="0" smtClean="0">
              <a:solidFill>
                <a:schemeClr val="tx1"/>
              </a:solidFill>
              <a:latin typeface="NikoshBAN" pitchFamily="2" charset="0"/>
              <a:cs typeface="NikoshBAN" pitchFamily="2" charset="0"/>
            </a:rPr>
            <a:t>খ-</a:t>
          </a:r>
          <a:r>
            <a:rPr lang="en-US" sz="3200" dirty="0" err="1" smtClean="0">
              <a:solidFill>
                <a:schemeClr val="tx1"/>
              </a:solidFill>
              <a:latin typeface="NikoshBAN" pitchFamily="2" charset="0"/>
              <a:cs typeface="NikoshBAN" pitchFamily="2" charset="0"/>
            </a:rPr>
            <a:t>দল</a:t>
          </a:r>
          <a:endParaRPr lang="en-US" sz="3200" dirty="0" smtClean="0">
            <a:solidFill>
              <a:schemeClr val="tx1"/>
            </a:solidFill>
            <a:latin typeface="NikoshBAN" pitchFamily="2" charset="0"/>
            <a:cs typeface="NikoshBAN" pitchFamily="2" charset="0"/>
          </a:endParaRPr>
        </a:p>
        <a:p>
          <a:pPr algn="ctr"/>
          <a:r>
            <a:rPr lang="en-US" sz="3200" dirty="0" err="1" smtClean="0">
              <a:solidFill>
                <a:schemeClr val="tx1"/>
              </a:solidFill>
              <a:latin typeface="NikoshBAN" pitchFamily="2" charset="0"/>
              <a:cs typeface="NikoshBAN" pitchFamily="2" charset="0"/>
            </a:rPr>
            <a:t>বস্ত্র</a:t>
          </a:r>
          <a:endParaRPr lang="en-US" sz="3200" dirty="0">
            <a:solidFill>
              <a:schemeClr val="tx1"/>
            </a:solidFill>
            <a:latin typeface="NikoshBAN" pitchFamily="2" charset="0"/>
            <a:cs typeface="NikoshBAN" pitchFamily="2" charset="0"/>
          </a:endParaRPr>
        </a:p>
      </dgm:t>
    </dgm:pt>
    <dgm:pt modelId="{8AFBE66B-5584-43AA-B7DE-1CE27278E3CD}" type="parTrans" cxnId="{75B2F999-B366-480B-9A9A-DBD795A206D4}">
      <dgm:prSet/>
      <dgm:spPr>
        <a:ln w="76200">
          <a:solidFill>
            <a:schemeClr val="tx1"/>
          </a:solidFill>
        </a:ln>
      </dgm:spPr>
      <dgm:t>
        <a:bodyPr/>
        <a:lstStyle/>
        <a:p>
          <a:endParaRPr lang="en-US"/>
        </a:p>
      </dgm:t>
    </dgm:pt>
    <dgm:pt modelId="{E92E3F22-62BA-4D54-A17F-691D0AA7290D}" type="sibTrans" cxnId="{75B2F999-B366-480B-9A9A-DBD795A206D4}">
      <dgm:prSet/>
      <dgm:spPr/>
      <dgm:t>
        <a:bodyPr/>
        <a:lstStyle/>
        <a:p>
          <a:endParaRPr lang="en-US"/>
        </a:p>
      </dgm:t>
    </dgm:pt>
    <dgm:pt modelId="{D95927A4-B7D9-4691-8BC1-1A8C159B9A36}">
      <dgm:prSet phldrT="[Text]"/>
      <dgm:spPr>
        <a:solidFill>
          <a:schemeClr val="accent6">
            <a:lumMod val="75000"/>
          </a:schemeClr>
        </a:solidFill>
        <a:ln>
          <a:solidFill>
            <a:schemeClr val="tx1"/>
          </a:solidFill>
        </a:ln>
      </dgm:spPr>
      <dgm:t>
        <a:bodyPr/>
        <a:lstStyle/>
        <a:p>
          <a:r>
            <a:rPr lang="en-US" dirty="0" smtClean="0">
              <a:solidFill>
                <a:schemeClr val="tx1"/>
              </a:solidFill>
              <a:latin typeface="NikoshBAN" pitchFamily="2" charset="0"/>
              <a:cs typeface="NikoshBAN" pitchFamily="2" charset="0"/>
            </a:rPr>
            <a:t>গ-</a:t>
          </a:r>
          <a:r>
            <a:rPr lang="en-US" dirty="0" err="1" smtClean="0">
              <a:solidFill>
                <a:schemeClr val="tx1"/>
              </a:solidFill>
              <a:latin typeface="NikoshBAN" pitchFamily="2" charset="0"/>
              <a:cs typeface="NikoshBAN" pitchFamily="2" charset="0"/>
            </a:rPr>
            <a:t>দল</a:t>
          </a:r>
          <a:endParaRPr lang="en-US" dirty="0" smtClean="0">
            <a:solidFill>
              <a:schemeClr val="tx1"/>
            </a:solidFill>
            <a:latin typeface="NikoshBAN" pitchFamily="2" charset="0"/>
            <a:cs typeface="NikoshBAN" pitchFamily="2" charset="0"/>
          </a:endParaRPr>
        </a:p>
        <a:p>
          <a:r>
            <a:rPr lang="en-US" dirty="0" err="1" smtClean="0">
              <a:solidFill>
                <a:schemeClr val="tx1"/>
              </a:solidFill>
              <a:latin typeface="NikoshBAN" pitchFamily="2" charset="0"/>
              <a:cs typeface="NikoshBAN" pitchFamily="2" charset="0"/>
            </a:rPr>
            <a:t>বাসস্থান</a:t>
          </a:r>
          <a:endParaRPr lang="en-US" dirty="0">
            <a:solidFill>
              <a:schemeClr val="tx1"/>
            </a:solidFill>
            <a:latin typeface="NikoshBAN" pitchFamily="2" charset="0"/>
            <a:cs typeface="NikoshBAN" pitchFamily="2" charset="0"/>
          </a:endParaRPr>
        </a:p>
      </dgm:t>
    </dgm:pt>
    <dgm:pt modelId="{4517FA18-72BA-4F91-AECA-6E76DACDB42B}" type="parTrans" cxnId="{5FCC595E-DDC6-4675-99BB-3E91340DAE9A}">
      <dgm:prSet/>
      <dgm:spPr>
        <a:ln w="76200">
          <a:solidFill>
            <a:schemeClr val="tx1"/>
          </a:solidFill>
        </a:ln>
      </dgm:spPr>
      <dgm:t>
        <a:bodyPr/>
        <a:lstStyle/>
        <a:p>
          <a:endParaRPr lang="en-US"/>
        </a:p>
      </dgm:t>
    </dgm:pt>
    <dgm:pt modelId="{87EFD454-7A93-4F15-BFCC-10D155801125}" type="sibTrans" cxnId="{5FCC595E-DDC6-4675-99BB-3E91340DAE9A}">
      <dgm:prSet/>
      <dgm:spPr/>
      <dgm:t>
        <a:bodyPr/>
        <a:lstStyle/>
        <a:p>
          <a:endParaRPr lang="en-US"/>
        </a:p>
      </dgm:t>
    </dgm:pt>
    <dgm:pt modelId="{85B29CDF-BFE4-41E8-AEC4-8636FB1E333C}">
      <dgm:prSet phldrT="[Text]"/>
      <dgm:spPr>
        <a:solidFill>
          <a:schemeClr val="accent6">
            <a:lumMod val="75000"/>
          </a:schemeClr>
        </a:solidFill>
        <a:ln>
          <a:solidFill>
            <a:schemeClr val="tx1"/>
          </a:solidFill>
        </a:ln>
      </dgm:spPr>
      <dgm:t>
        <a:bodyPr/>
        <a:lstStyle/>
        <a:p>
          <a:r>
            <a:rPr lang="en-US" dirty="0" smtClean="0">
              <a:solidFill>
                <a:schemeClr val="tx1"/>
              </a:solidFill>
              <a:latin typeface="NikoshBAN" pitchFamily="2" charset="0"/>
              <a:cs typeface="NikoshBAN" pitchFamily="2" charset="0"/>
            </a:rPr>
            <a:t>ঘ-</a:t>
          </a:r>
          <a:r>
            <a:rPr lang="en-US" dirty="0" err="1" smtClean="0">
              <a:solidFill>
                <a:schemeClr val="tx1"/>
              </a:solidFill>
              <a:latin typeface="NikoshBAN" pitchFamily="2" charset="0"/>
              <a:cs typeface="NikoshBAN" pitchFamily="2" charset="0"/>
            </a:rPr>
            <a:t>দল</a:t>
          </a:r>
          <a:endParaRPr lang="en-US" dirty="0" smtClean="0">
            <a:solidFill>
              <a:schemeClr val="tx1"/>
            </a:solidFill>
            <a:latin typeface="NikoshBAN" pitchFamily="2" charset="0"/>
            <a:cs typeface="NikoshBAN" pitchFamily="2" charset="0"/>
          </a:endParaRPr>
        </a:p>
        <a:p>
          <a:r>
            <a:rPr lang="en-US" dirty="0" err="1" smtClean="0">
              <a:solidFill>
                <a:schemeClr val="tx1"/>
              </a:solidFill>
              <a:latin typeface="NikoshBAN" pitchFamily="2" charset="0"/>
              <a:cs typeface="NikoshBAN" pitchFamily="2" charset="0"/>
            </a:rPr>
            <a:t>শিক্ষা</a:t>
          </a:r>
          <a:endParaRPr lang="en-US" dirty="0">
            <a:solidFill>
              <a:schemeClr val="tx1"/>
            </a:solidFill>
            <a:latin typeface="NikoshBAN" pitchFamily="2" charset="0"/>
            <a:cs typeface="NikoshBAN" pitchFamily="2" charset="0"/>
          </a:endParaRPr>
        </a:p>
      </dgm:t>
    </dgm:pt>
    <dgm:pt modelId="{3AE1CF91-FBEF-4573-8903-D6CD13982AA2}" type="parTrans" cxnId="{C03F063A-55A1-43B9-9769-7004FEC8D2F7}">
      <dgm:prSet/>
      <dgm:spPr>
        <a:ln w="57150">
          <a:solidFill>
            <a:schemeClr val="tx1"/>
          </a:solidFill>
        </a:ln>
      </dgm:spPr>
      <dgm:t>
        <a:bodyPr/>
        <a:lstStyle/>
        <a:p>
          <a:endParaRPr lang="en-US"/>
        </a:p>
      </dgm:t>
    </dgm:pt>
    <dgm:pt modelId="{9C5F304E-5AB6-44DF-8C29-A991B6668BC1}" type="sibTrans" cxnId="{C03F063A-55A1-43B9-9769-7004FEC8D2F7}">
      <dgm:prSet/>
      <dgm:spPr/>
      <dgm:t>
        <a:bodyPr/>
        <a:lstStyle/>
        <a:p>
          <a:endParaRPr lang="en-US"/>
        </a:p>
      </dgm:t>
    </dgm:pt>
    <dgm:pt modelId="{910F04E9-00D9-4BF2-A74D-F259EBC26572}">
      <dgm:prSet phldrT="[Text]" custT="1"/>
      <dgm:spPr>
        <a:solidFill>
          <a:schemeClr val="accent6">
            <a:lumMod val="75000"/>
          </a:schemeClr>
        </a:solidFill>
        <a:ln>
          <a:solidFill>
            <a:schemeClr val="tx1"/>
          </a:solidFill>
        </a:ln>
      </dgm:spPr>
      <dgm:t>
        <a:bodyPr/>
        <a:lstStyle/>
        <a:p>
          <a:r>
            <a:rPr lang="en-US" sz="3200" dirty="0" smtClean="0">
              <a:solidFill>
                <a:schemeClr val="tx1"/>
              </a:solidFill>
              <a:latin typeface="NikoshBAN" pitchFamily="2" charset="0"/>
              <a:cs typeface="NikoshBAN" pitchFamily="2" charset="0"/>
            </a:rPr>
            <a:t>ক-</a:t>
          </a:r>
          <a:r>
            <a:rPr lang="en-US" sz="3200" dirty="0" err="1" smtClean="0">
              <a:solidFill>
                <a:schemeClr val="tx1"/>
              </a:solidFill>
              <a:latin typeface="NikoshBAN" pitchFamily="2" charset="0"/>
              <a:cs typeface="NikoshBAN" pitchFamily="2" charset="0"/>
            </a:rPr>
            <a:t>দল</a:t>
          </a:r>
          <a:endParaRPr lang="en-US" sz="3200" dirty="0" smtClean="0">
            <a:solidFill>
              <a:schemeClr val="tx1"/>
            </a:solidFill>
            <a:latin typeface="NikoshBAN" pitchFamily="2" charset="0"/>
            <a:cs typeface="NikoshBAN" pitchFamily="2" charset="0"/>
          </a:endParaRPr>
        </a:p>
        <a:p>
          <a:r>
            <a:rPr lang="en-US" sz="3200" dirty="0" err="1" smtClean="0">
              <a:solidFill>
                <a:schemeClr val="tx1"/>
              </a:solidFill>
              <a:latin typeface="NikoshBAN" pitchFamily="2" charset="0"/>
              <a:cs typeface="NikoshBAN" pitchFamily="2" charset="0"/>
            </a:rPr>
            <a:t>খাদ্য</a:t>
          </a:r>
          <a:endParaRPr lang="en-US" sz="3200" dirty="0">
            <a:solidFill>
              <a:schemeClr val="tx1"/>
            </a:solidFill>
            <a:latin typeface="NikoshBAN" pitchFamily="2" charset="0"/>
            <a:cs typeface="NikoshBAN" pitchFamily="2" charset="0"/>
          </a:endParaRPr>
        </a:p>
      </dgm:t>
    </dgm:pt>
    <dgm:pt modelId="{3B7370AE-321F-47DB-842D-247B275966A6}" type="parTrans" cxnId="{74DD13BF-D82A-4F28-A0F1-26D8ADF909AF}">
      <dgm:prSet/>
      <dgm:spPr>
        <a:ln w="76200">
          <a:solidFill>
            <a:schemeClr val="tx1"/>
          </a:solidFill>
        </a:ln>
      </dgm:spPr>
      <dgm:t>
        <a:bodyPr/>
        <a:lstStyle/>
        <a:p>
          <a:endParaRPr lang="en-US"/>
        </a:p>
      </dgm:t>
    </dgm:pt>
    <dgm:pt modelId="{91C10233-8768-4FB4-BDF3-B5F0E8ACE0F8}" type="sibTrans" cxnId="{74DD13BF-D82A-4F28-A0F1-26D8ADF909AF}">
      <dgm:prSet/>
      <dgm:spPr/>
      <dgm:t>
        <a:bodyPr/>
        <a:lstStyle/>
        <a:p>
          <a:endParaRPr lang="en-US"/>
        </a:p>
      </dgm:t>
    </dgm:pt>
    <dgm:pt modelId="{AEB7E0B9-8B64-481E-A817-8919848AAD26}">
      <dgm:prSet phldrT="[Text]"/>
      <dgm:spPr>
        <a:solidFill>
          <a:schemeClr val="accent6">
            <a:lumMod val="75000"/>
          </a:schemeClr>
        </a:solidFill>
        <a:ln>
          <a:solidFill>
            <a:schemeClr val="tx1"/>
          </a:solidFill>
        </a:ln>
      </dgm:spPr>
      <dgm:t>
        <a:bodyPr/>
        <a:lstStyle/>
        <a:p>
          <a:r>
            <a:rPr lang="en-US" dirty="0" smtClean="0">
              <a:solidFill>
                <a:schemeClr val="tx1"/>
              </a:solidFill>
              <a:latin typeface="NikoshBAN" pitchFamily="2" charset="0"/>
              <a:cs typeface="NikoshBAN" pitchFamily="2" charset="0"/>
            </a:rPr>
            <a:t>ঙ-</a:t>
          </a:r>
          <a:r>
            <a:rPr lang="en-US" dirty="0" err="1" smtClean="0">
              <a:solidFill>
                <a:schemeClr val="tx1"/>
              </a:solidFill>
              <a:latin typeface="NikoshBAN" pitchFamily="2" charset="0"/>
              <a:cs typeface="NikoshBAN" pitchFamily="2" charset="0"/>
            </a:rPr>
            <a:t>দল</a:t>
          </a:r>
          <a:r>
            <a:rPr lang="en-US" dirty="0" smtClean="0">
              <a:solidFill>
                <a:schemeClr val="tx1"/>
              </a:solidFill>
              <a:latin typeface="NikoshBAN" pitchFamily="2" charset="0"/>
              <a:cs typeface="NikoshBAN" pitchFamily="2" charset="0"/>
            </a:rPr>
            <a:t>-</a:t>
          </a:r>
          <a:r>
            <a:rPr lang="en-US" dirty="0" err="1" smtClean="0">
              <a:solidFill>
                <a:schemeClr val="tx1"/>
              </a:solidFill>
              <a:latin typeface="NikoshBAN" pitchFamily="2" charset="0"/>
              <a:cs typeface="NikoshBAN" pitchFamily="2" charset="0"/>
            </a:rPr>
            <a:t>চিকিৎসা</a:t>
          </a:r>
          <a:endParaRPr lang="en-US" dirty="0">
            <a:solidFill>
              <a:schemeClr val="tx1"/>
            </a:solidFill>
            <a:latin typeface="NikoshBAN" pitchFamily="2" charset="0"/>
            <a:cs typeface="NikoshBAN" pitchFamily="2" charset="0"/>
          </a:endParaRPr>
        </a:p>
      </dgm:t>
    </dgm:pt>
    <dgm:pt modelId="{C6E88D2E-1553-4C31-A34E-19A1CE022C80}" type="parTrans" cxnId="{8DCC9E31-08D6-41E5-A591-8608DC66C668}">
      <dgm:prSet/>
      <dgm:spPr>
        <a:ln w="76200">
          <a:solidFill>
            <a:schemeClr val="tx1"/>
          </a:solidFill>
        </a:ln>
      </dgm:spPr>
      <dgm:t>
        <a:bodyPr/>
        <a:lstStyle/>
        <a:p>
          <a:endParaRPr lang="en-US"/>
        </a:p>
      </dgm:t>
    </dgm:pt>
    <dgm:pt modelId="{ECFBDD19-3029-40FE-8CF6-4E3434CCB2C6}" type="sibTrans" cxnId="{8DCC9E31-08D6-41E5-A591-8608DC66C668}">
      <dgm:prSet/>
      <dgm:spPr/>
      <dgm:t>
        <a:bodyPr/>
        <a:lstStyle/>
        <a:p>
          <a:endParaRPr lang="en-US"/>
        </a:p>
      </dgm:t>
    </dgm:pt>
    <dgm:pt modelId="{DDC44322-06E3-4F3B-A098-8882E05C5C38}">
      <dgm:prSet phldrT="[Text]" phldr="1"/>
      <dgm:spPr/>
      <dgm:t>
        <a:bodyPr/>
        <a:lstStyle/>
        <a:p>
          <a:endParaRPr lang="en-US" dirty="0"/>
        </a:p>
      </dgm:t>
    </dgm:pt>
    <dgm:pt modelId="{02F2B188-73EB-4D98-8B61-320B898A5129}" type="sibTrans" cxnId="{C4073C45-CE2F-4CA6-BED2-4E2910105214}">
      <dgm:prSet/>
      <dgm:spPr/>
      <dgm:t>
        <a:bodyPr/>
        <a:lstStyle/>
        <a:p>
          <a:endParaRPr lang="en-US"/>
        </a:p>
      </dgm:t>
    </dgm:pt>
    <dgm:pt modelId="{18357833-5A09-4A88-9718-689AC08FBB7F}" type="parTrans" cxnId="{C4073C45-CE2F-4CA6-BED2-4E2910105214}">
      <dgm:prSet/>
      <dgm:spPr/>
      <dgm:t>
        <a:bodyPr/>
        <a:lstStyle/>
        <a:p>
          <a:endParaRPr lang="en-US"/>
        </a:p>
      </dgm:t>
    </dgm:pt>
    <dgm:pt modelId="{10A878CA-B652-4C98-B47C-7C4DFCDC2630}" type="pres">
      <dgm:prSet presAssocID="{2E4A1F24-19B7-4945-8B13-A8F0CDCA4683}" presName="cycle" presStyleCnt="0">
        <dgm:presLayoutVars>
          <dgm:chMax val="1"/>
          <dgm:dir/>
          <dgm:animLvl val="ctr"/>
          <dgm:resizeHandles val="exact"/>
        </dgm:presLayoutVars>
      </dgm:prSet>
      <dgm:spPr/>
      <dgm:t>
        <a:bodyPr/>
        <a:lstStyle/>
        <a:p>
          <a:endParaRPr lang="en-US"/>
        </a:p>
      </dgm:t>
    </dgm:pt>
    <dgm:pt modelId="{AC29A936-365D-432C-A0A4-1DC126A5C825}" type="pres">
      <dgm:prSet presAssocID="{DDC44322-06E3-4F3B-A098-8882E05C5C38}" presName="centerShape" presStyleLbl="node0" presStyleIdx="0" presStyleCnt="1"/>
      <dgm:spPr/>
      <dgm:t>
        <a:bodyPr/>
        <a:lstStyle/>
        <a:p>
          <a:endParaRPr lang="en-US"/>
        </a:p>
      </dgm:t>
    </dgm:pt>
    <dgm:pt modelId="{09132DED-218A-439A-A730-8C4CE784CA21}" type="pres">
      <dgm:prSet presAssocID="{8AFBE66B-5584-43AA-B7DE-1CE27278E3CD}" presName="Name9" presStyleLbl="parChTrans1D2" presStyleIdx="0" presStyleCnt="5"/>
      <dgm:spPr/>
      <dgm:t>
        <a:bodyPr/>
        <a:lstStyle/>
        <a:p>
          <a:endParaRPr lang="en-US"/>
        </a:p>
      </dgm:t>
    </dgm:pt>
    <dgm:pt modelId="{A2F56F2F-ACAF-4194-ACB2-F7C03F106F0A}" type="pres">
      <dgm:prSet presAssocID="{8AFBE66B-5584-43AA-B7DE-1CE27278E3CD}" presName="connTx" presStyleLbl="parChTrans1D2" presStyleIdx="0" presStyleCnt="5"/>
      <dgm:spPr/>
      <dgm:t>
        <a:bodyPr/>
        <a:lstStyle/>
        <a:p>
          <a:endParaRPr lang="en-US"/>
        </a:p>
      </dgm:t>
    </dgm:pt>
    <dgm:pt modelId="{65FC2E18-FA1E-4F33-A825-3154BDDBE3D6}" type="pres">
      <dgm:prSet presAssocID="{43AC4F17-3EC9-427A-AC63-48EB71B7A64F}" presName="node" presStyleLbl="node1" presStyleIdx="0" presStyleCnt="5" custScaleX="114183" custScaleY="91977" custRadScaleRad="101910" custRadScaleInc="-2030">
        <dgm:presLayoutVars>
          <dgm:bulletEnabled val="1"/>
        </dgm:presLayoutVars>
      </dgm:prSet>
      <dgm:spPr/>
      <dgm:t>
        <a:bodyPr/>
        <a:lstStyle/>
        <a:p>
          <a:endParaRPr lang="en-US"/>
        </a:p>
      </dgm:t>
    </dgm:pt>
    <dgm:pt modelId="{5D9531BD-BEE6-4C6A-AF07-28F24CF4B040}" type="pres">
      <dgm:prSet presAssocID="{4517FA18-72BA-4F91-AECA-6E76DACDB42B}" presName="Name9" presStyleLbl="parChTrans1D2" presStyleIdx="1" presStyleCnt="5"/>
      <dgm:spPr/>
      <dgm:t>
        <a:bodyPr/>
        <a:lstStyle/>
        <a:p>
          <a:endParaRPr lang="en-US"/>
        </a:p>
      </dgm:t>
    </dgm:pt>
    <dgm:pt modelId="{C180B0DA-2E82-4A56-9B05-CDCCB44DD2A0}" type="pres">
      <dgm:prSet presAssocID="{4517FA18-72BA-4F91-AECA-6E76DACDB42B}" presName="connTx" presStyleLbl="parChTrans1D2" presStyleIdx="1" presStyleCnt="5"/>
      <dgm:spPr/>
      <dgm:t>
        <a:bodyPr/>
        <a:lstStyle/>
        <a:p>
          <a:endParaRPr lang="en-US"/>
        </a:p>
      </dgm:t>
    </dgm:pt>
    <dgm:pt modelId="{E18FC9A4-BC79-405C-A3D0-34D6DCCF1D0B}" type="pres">
      <dgm:prSet presAssocID="{D95927A4-B7D9-4691-8BC1-1A8C159B9A36}" presName="node" presStyleLbl="node1" presStyleIdx="1" presStyleCnt="5" custScaleX="111297" custRadScaleRad="119325" custRadScaleInc="-6776">
        <dgm:presLayoutVars>
          <dgm:bulletEnabled val="1"/>
        </dgm:presLayoutVars>
      </dgm:prSet>
      <dgm:spPr/>
      <dgm:t>
        <a:bodyPr/>
        <a:lstStyle/>
        <a:p>
          <a:endParaRPr lang="en-US"/>
        </a:p>
      </dgm:t>
    </dgm:pt>
    <dgm:pt modelId="{E309EDEB-AA00-4CD7-B129-AECB211E11D8}" type="pres">
      <dgm:prSet presAssocID="{3AE1CF91-FBEF-4573-8903-D6CD13982AA2}" presName="Name9" presStyleLbl="parChTrans1D2" presStyleIdx="2" presStyleCnt="5"/>
      <dgm:spPr/>
      <dgm:t>
        <a:bodyPr/>
        <a:lstStyle/>
        <a:p>
          <a:endParaRPr lang="en-US"/>
        </a:p>
      </dgm:t>
    </dgm:pt>
    <dgm:pt modelId="{39E08854-F5E1-4858-97C3-6429FC30D9D0}" type="pres">
      <dgm:prSet presAssocID="{3AE1CF91-FBEF-4573-8903-D6CD13982AA2}" presName="connTx" presStyleLbl="parChTrans1D2" presStyleIdx="2" presStyleCnt="5"/>
      <dgm:spPr/>
      <dgm:t>
        <a:bodyPr/>
        <a:lstStyle/>
        <a:p>
          <a:endParaRPr lang="en-US"/>
        </a:p>
      </dgm:t>
    </dgm:pt>
    <dgm:pt modelId="{6D165EB8-23C7-4473-89FB-7755BB1B9BA5}" type="pres">
      <dgm:prSet presAssocID="{85B29CDF-BFE4-41E8-AEC4-8636FB1E333C}" presName="node" presStyleLbl="node1" presStyleIdx="2" presStyleCnt="5" custScaleX="110661" custRadScaleRad="122101" custRadScaleInc="-43107">
        <dgm:presLayoutVars>
          <dgm:bulletEnabled val="1"/>
        </dgm:presLayoutVars>
      </dgm:prSet>
      <dgm:spPr/>
      <dgm:t>
        <a:bodyPr/>
        <a:lstStyle/>
        <a:p>
          <a:endParaRPr lang="en-US"/>
        </a:p>
      </dgm:t>
    </dgm:pt>
    <dgm:pt modelId="{073D5262-FCDE-4C20-86CB-5A67121FC907}" type="pres">
      <dgm:prSet presAssocID="{C6E88D2E-1553-4C31-A34E-19A1CE022C80}" presName="Name9" presStyleLbl="parChTrans1D2" presStyleIdx="3" presStyleCnt="5"/>
      <dgm:spPr/>
      <dgm:t>
        <a:bodyPr/>
        <a:lstStyle/>
        <a:p>
          <a:endParaRPr lang="en-US"/>
        </a:p>
      </dgm:t>
    </dgm:pt>
    <dgm:pt modelId="{6426E541-EE92-487C-A39A-EFA29F9EBFD5}" type="pres">
      <dgm:prSet presAssocID="{C6E88D2E-1553-4C31-A34E-19A1CE022C80}" presName="connTx" presStyleLbl="parChTrans1D2" presStyleIdx="3" presStyleCnt="5"/>
      <dgm:spPr/>
      <dgm:t>
        <a:bodyPr/>
        <a:lstStyle/>
        <a:p>
          <a:endParaRPr lang="en-US"/>
        </a:p>
      </dgm:t>
    </dgm:pt>
    <dgm:pt modelId="{673133F2-A98A-4252-99C1-3DE82E4EA016}" type="pres">
      <dgm:prSet presAssocID="{AEB7E0B9-8B64-481E-A817-8919848AAD26}" presName="node" presStyleLbl="node1" presStyleIdx="3" presStyleCnt="5" custScaleX="106760" custRadScaleRad="111477" custRadScaleInc="30651">
        <dgm:presLayoutVars>
          <dgm:bulletEnabled val="1"/>
        </dgm:presLayoutVars>
      </dgm:prSet>
      <dgm:spPr/>
      <dgm:t>
        <a:bodyPr/>
        <a:lstStyle/>
        <a:p>
          <a:endParaRPr lang="en-US"/>
        </a:p>
      </dgm:t>
    </dgm:pt>
    <dgm:pt modelId="{B0D241C0-FDEA-4591-8FDC-B00860770ED5}" type="pres">
      <dgm:prSet presAssocID="{3B7370AE-321F-47DB-842D-247B275966A6}" presName="Name9" presStyleLbl="parChTrans1D2" presStyleIdx="4" presStyleCnt="5"/>
      <dgm:spPr/>
      <dgm:t>
        <a:bodyPr/>
        <a:lstStyle/>
        <a:p>
          <a:endParaRPr lang="en-US"/>
        </a:p>
      </dgm:t>
    </dgm:pt>
    <dgm:pt modelId="{6C94BEEE-A18F-47C3-911B-8179FAF12972}" type="pres">
      <dgm:prSet presAssocID="{3B7370AE-321F-47DB-842D-247B275966A6}" presName="connTx" presStyleLbl="parChTrans1D2" presStyleIdx="4" presStyleCnt="5"/>
      <dgm:spPr/>
      <dgm:t>
        <a:bodyPr/>
        <a:lstStyle/>
        <a:p>
          <a:endParaRPr lang="en-US"/>
        </a:p>
      </dgm:t>
    </dgm:pt>
    <dgm:pt modelId="{D3DABE5C-8113-4693-8DD7-A9D74FCE0FA5}" type="pres">
      <dgm:prSet presAssocID="{910F04E9-00D9-4BF2-A74D-F259EBC26572}" presName="node" presStyleLbl="node1" presStyleIdx="4" presStyleCnt="5" custScaleX="108590" custScaleY="89706" custRadScaleRad="127299" custRadScaleInc="3291">
        <dgm:presLayoutVars>
          <dgm:bulletEnabled val="1"/>
        </dgm:presLayoutVars>
      </dgm:prSet>
      <dgm:spPr/>
      <dgm:t>
        <a:bodyPr/>
        <a:lstStyle/>
        <a:p>
          <a:endParaRPr lang="en-US"/>
        </a:p>
      </dgm:t>
    </dgm:pt>
  </dgm:ptLst>
  <dgm:cxnLst>
    <dgm:cxn modelId="{C31A9890-F85A-40C1-8557-E69CC2F77E14}" type="presOf" srcId="{3B7370AE-321F-47DB-842D-247B275966A6}" destId="{6C94BEEE-A18F-47C3-911B-8179FAF12972}" srcOrd="1" destOrd="0" presId="urn:microsoft.com/office/officeart/2005/8/layout/radial1"/>
    <dgm:cxn modelId="{5F01E028-17F8-4871-87FC-13D456EC79FA}" type="presOf" srcId="{910F04E9-00D9-4BF2-A74D-F259EBC26572}" destId="{D3DABE5C-8113-4693-8DD7-A9D74FCE0FA5}" srcOrd="0" destOrd="0" presId="urn:microsoft.com/office/officeart/2005/8/layout/radial1"/>
    <dgm:cxn modelId="{21188EA8-FA0C-4611-86C1-ABA16A6B5D7A}" type="presOf" srcId="{2E4A1F24-19B7-4945-8B13-A8F0CDCA4683}" destId="{10A878CA-B652-4C98-B47C-7C4DFCDC2630}" srcOrd="0" destOrd="0" presId="urn:microsoft.com/office/officeart/2005/8/layout/radial1"/>
    <dgm:cxn modelId="{75B2F999-B366-480B-9A9A-DBD795A206D4}" srcId="{DDC44322-06E3-4F3B-A098-8882E05C5C38}" destId="{43AC4F17-3EC9-427A-AC63-48EB71B7A64F}" srcOrd="0" destOrd="0" parTransId="{8AFBE66B-5584-43AA-B7DE-1CE27278E3CD}" sibTransId="{E92E3F22-62BA-4D54-A17F-691D0AA7290D}"/>
    <dgm:cxn modelId="{5221D693-F81E-4880-97B7-54DBC4EBCA95}" type="presOf" srcId="{3AE1CF91-FBEF-4573-8903-D6CD13982AA2}" destId="{E309EDEB-AA00-4CD7-B129-AECB211E11D8}" srcOrd="0" destOrd="0" presId="urn:microsoft.com/office/officeart/2005/8/layout/radial1"/>
    <dgm:cxn modelId="{8DCC9E31-08D6-41E5-A591-8608DC66C668}" srcId="{DDC44322-06E3-4F3B-A098-8882E05C5C38}" destId="{AEB7E0B9-8B64-481E-A817-8919848AAD26}" srcOrd="3" destOrd="0" parTransId="{C6E88D2E-1553-4C31-A34E-19A1CE022C80}" sibTransId="{ECFBDD19-3029-40FE-8CF6-4E3434CCB2C6}"/>
    <dgm:cxn modelId="{0E4830BF-3A69-4FEA-A636-B785E1E0BB79}" type="presOf" srcId="{C6E88D2E-1553-4C31-A34E-19A1CE022C80}" destId="{073D5262-FCDE-4C20-86CB-5A67121FC907}" srcOrd="0" destOrd="0" presId="urn:microsoft.com/office/officeart/2005/8/layout/radial1"/>
    <dgm:cxn modelId="{C03F063A-55A1-43B9-9769-7004FEC8D2F7}" srcId="{DDC44322-06E3-4F3B-A098-8882E05C5C38}" destId="{85B29CDF-BFE4-41E8-AEC4-8636FB1E333C}" srcOrd="2" destOrd="0" parTransId="{3AE1CF91-FBEF-4573-8903-D6CD13982AA2}" sibTransId="{9C5F304E-5AB6-44DF-8C29-A991B6668BC1}"/>
    <dgm:cxn modelId="{69E5B02A-6B7A-408C-99A6-9CD5AD46D245}" type="presOf" srcId="{C6E88D2E-1553-4C31-A34E-19A1CE022C80}" destId="{6426E541-EE92-487C-A39A-EFA29F9EBFD5}" srcOrd="1" destOrd="0" presId="urn:microsoft.com/office/officeart/2005/8/layout/radial1"/>
    <dgm:cxn modelId="{6F43BCF4-549A-4C32-A64D-42B0518C9A46}" type="presOf" srcId="{AEB7E0B9-8B64-481E-A817-8919848AAD26}" destId="{673133F2-A98A-4252-99C1-3DE82E4EA016}" srcOrd="0" destOrd="0" presId="urn:microsoft.com/office/officeart/2005/8/layout/radial1"/>
    <dgm:cxn modelId="{74DD13BF-D82A-4F28-A0F1-26D8ADF909AF}" srcId="{DDC44322-06E3-4F3B-A098-8882E05C5C38}" destId="{910F04E9-00D9-4BF2-A74D-F259EBC26572}" srcOrd="4" destOrd="0" parTransId="{3B7370AE-321F-47DB-842D-247B275966A6}" sibTransId="{91C10233-8768-4FB4-BDF3-B5F0E8ACE0F8}"/>
    <dgm:cxn modelId="{5FCC595E-DDC6-4675-99BB-3E91340DAE9A}" srcId="{DDC44322-06E3-4F3B-A098-8882E05C5C38}" destId="{D95927A4-B7D9-4691-8BC1-1A8C159B9A36}" srcOrd="1" destOrd="0" parTransId="{4517FA18-72BA-4F91-AECA-6E76DACDB42B}" sibTransId="{87EFD454-7A93-4F15-BFCC-10D155801125}"/>
    <dgm:cxn modelId="{63974EC0-3D6B-4AB9-B0A3-CB070586649B}" type="presOf" srcId="{4517FA18-72BA-4F91-AECA-6E76DACDB42B}" destId="{5D9531BD-BEE6-4C6A-AF07-28F24CF4B040}" srcOrd="0" destOrd="0" presId="urn:microsoft.com/office/officeart/2005/8/layout/radial1"/>
    <dgm:cxn modelId="{47D9BD40-5F36-465A-A92C-0CF519F510AC}" type="presOf" srcId="{4517FA18-72BA-4F91-AECA-6E76DACDB42B}" destId="{C180B0DA-2E82-4A56-9B05-CDCCB44DD2A0}" srcOrd="1" destOrd="0" presId="urn:microsoft.com/office/officeart/2005/8/layout/radial1"/>
    <dgm:cxn modelId="{A51BC092-1726-453F-819D-00F58FF90F7A}" type="presOf" srcId="{8AFBE66B-5584-43AA-B7DE-1CE27278E3CD}" destId="{A2F56F2F-ACAF-4194-ACB2-F7C03F106F0A}" srcOrd="1" destOrd="0" presId="urn:microsoft.com/office/officeart/2005/8/layout/radial1"/>
    <dgm:cxn modelId="{100243AE-B684-450E-B69D-E6F54E7005C0}" type="presOf" srcId="{85B29CDF-BFE4-41E8-AEC4-8636FB1E333C}" destId="{6D165EB8-23C7-4473-89FB-7755BB1B9BA5}" srcOrd="0" destOrd="0" presId="urn:microsoft.com/office/officeart/2005/8/layout/radial1"/>
    <dgm:cxn modelId="{E85ECC31-2F67-4A23-8D98-0856AE9D0AB4}" type="presOf" srcId="{3AE1CF91-FBEF-4573-8903-D6CD13982AA2}" destId="{39E08854-F5E1-4858-97C3-6429FC30D9D0}" srcOrd="1" destOrd="0" presId="urn:microsoft.com/office/officeart/2005/8/layout/radial1"/>
    <dgm:cxn modelId="{FCC80BCB-AD4B-407A-8E13-C3DE4947EAE4}" type="presOf" srcId="{8AFBE66B-5584-43AA-B7DE-1CE27278E3CD}" destId="{09132DED-218A-439A-A730-8C4CE784CA21}" srcOrd="0" destOrd="0" presId="urn:microsoft.com/office/officeart/2005/8/layout/radial1"/>
    <dgm:cxn modelId="{98EC6720-4168-4E5B-8C9A-5F42A0863E5E}" type="presOf" srcId="{DDC44322-06E3-4F3B-A098-8882E05C5C38}" destId="{AC29A936-365D-432C-A0A4-1DC126A5C825}" srcOrd="0" destOrd="0" presId="urn:microsoft.com/office/officeart/2005/8/layout/radial1"/>
    <dgm:cxn modelId="{F9171284-70A0-4009-BE80-D6BF1F5A94F4}" type="presOf" srcId="{3B7370AE-321F-47DB-842D-247B275966A6}" destId="{B0D241C0-FDEA-4591-8FDC-B00860770ED5}" srcOrd="0" destOrd="0" presId="urn:microsoft.com/office/officeart/2005/8/layout/radial1"/>
    <dgm:cxn modelId="{6B021275-E445-49E2-995F-CA7DD67E397D}" type="presOf" srcId="{43AC4F17-3EC9-427A-AC63-48EB71B7A64F}" destId="{65FC2E18-FA1E-4F33-A825-3154BDDBE3D6}" srcOrd="0" destOrd="0" presId="urn:microsoft.com/office/officeart/2005/8/layout/radial1"/>
    <dgm:cxn modelId="{C4073C45-CE2F-4CA6-BED2-4E2910105214}" srcId="{2E4A1F24-19B7-4945-8B13-A8F0CDCA4683}" destId="{DDC44322-06E3-4F3B-A098-8882E05C5C38}" srcOrd="0" destOrd="0" parTransId="{18357833-5A09-4A88-9718-689AC08FBB7F}" sibTransId="{02F2B188-73EB-4D98-8B61-320B898A5129}"/>
    <dgm:cxn modelId="{3D365BFD-EBEC-4EC7-84F4-6B28A5A59A99}" type="presOf" srcId="{D95927A4-B7D9-4691-8BC1-1A8C159B9A36}" destId="{E18FC9A4-BC79-405C-A3D0-34D6DCCF1D0B}" srcOrd="0" destOrd="0" presId="urn:microsoft.com/office/officeart/2005/8/layout/radial1"/>
    <dgm:cxn modelId="{6FDA1F28-B1FF-428E-BD6C-D071E7949A19}" type="presParOf" srcId="{10A878CA-B652-4C98-B47C-7C4DFCDC2630}" destId="{AC29A936-365D-432C-A0A4-1DC126A5C825}" srcOrd="0" destOrd="0" presId="urn:microsoft.com/office/officeart/2005/8/layout/radial1"/>
    <dgm:cxn modelId="{A13114B4-F6AC-44AE-BAD4-422B18384966}" type="presParOf" srcId="{10A878CA-B652-4C98-B47C-7C4DFCDC2630}" destId="{09132DED-218A-439A-A730-8C4CE784CA21}" srcOrd="1" destOrd="0" presId="urn:microsoft.com/office/officeart/2005/8/layout/radial1"/>
    <dgm:cxn modelId="{AE1C69C6-BBBB-4EBC-89B1-6E04AD061E65}" type="presParOf" srcId="{09132DED-218A-439A-A730-8C4CE784CA21}" destId="{A2F56F2F-ACAF-4194-ACB2-F7C03F106F0A}" srcOrd="0" destOrd="0" presId="urn:microsoft.com/office/officeart/2005/8/layout/radial1"/>
    <dgm:cxn modelId="{4EB37AD9-FA3A-476E-B1C4-BDA50C85BF9E}" type="presParOf" srcId="{10A878CA-B652-4C98-B47C-7C4DFCDC2630}" destId="{65FC2E18-FA1E-4F33-A825-3154BDDBE3D6}" srcOrd="2" destOrd="0" presId="urn:microsoft.com/office/officeart/2005/8/layout/radial1"/>
    <dgm:cxn modelId="{0ACBDE9F-9930-4019-8F10-E45E1D508082}" type="presParOf" srcId="{10A878CA-B652-4C98-B47C-7C4DFCDC2630}" destId="{5D9531BD-BEE6-4C6A-AF07-28F24CF4B040}" srcOrd="3" destOrd="0" presId="urn:microsoft.com/office/officeart/2005/8/layout/radial1"/>
    <dgm:cxn modelId="{CD8F2959-4894-4E33-9B08-9784860952BB}" type="presParOf" srcId="{5D9531BD-BEE6-4C6A-AF07-28F24CF4B040}" destId="{C180B0DA-2E82-4A56-9B05-CDCCB44DD2A0}" srcOrd="0" destOrd="0" presId="urn:microsoft.com/office/officeart/2005/8/layout/radial1"/>
    <dgm:cxn modelId="{31310976-A25D-494B-B2C1-8FB3CD65134A}" type="presParOf" srcId="{10A878CA-B652-4C98-B47C-7C4DFCDC2630}" destId="{E18FC9A4-BC79-405C-A3D0-34D6DCCF1D0B}" srcOrd="4" destOrd="0" presId="urn:microsoft.com/office/officeart/2005/8/layout/radial1"/>
    <dgm:cxn modelId="{03057DB9-23B9-43E2-978E-F91FC06B854A}" type="presParOf" srcId="{10A878CA-B652-4C98-B47C-7C4DFCDC2630}" destId="{E309EDEB-AA00-4CD7-B129-AECB211E11D8}" srcOrd="5" destOrd="0" presId="urn:microsoft.com/office/officeart/2005/8/layout/radial1"/>
    <dgm:cxn modelId="{6DEED3AB-A84B-4C76-AA70-AE371A37F390}" type="presParOf" srcId="{E309EDEB-AA00-4CD7-B129-AECB211E11D8}" destId="{39E08854-F5E1-4858-97C3-6429FC30D9D0}" srcOrd="0" destOrd="0" presId="urn:microsoft.com/office/officeart/2005/8/layout/radial1"/>
    <dgm:cxn modelId="{34E161F4-313D-46BD-8C19-70D38C34DFFA}" type="presParOf" srcId="{10A878CA-B652-4C98-B47C-7C4DFCDC2630}" destId="{6D165EB8-23C7-4473-89FB-7755BB1B9BA5}" srcOrd="6" destOrd="0" presId="urn:microsoft.com/office/officeart/2005/8/layout/radial1"/>
    <dgm:cxn modelId="{28F7C4F3-5912-448C-B737-A31E7F379BD6}" type="presParOf" srcId="{10A878CA-B652-4C98-B47C-7C4DFCDC2630}" destId="{073D5262-FCDE-4C20-86CB-5A67121FC907}" srcOrd="7" destOrd="0" presId="urn:microsoft.com/office/officeart/2005/8/layout/radial1"/>
    <dgm:cxn modelId="{375AD459-0202-4E1B-B23A-93EB5631ACE8}" type="presParOf" srcId="{073D5262-FCDE-4C20-86CB-5A67121FC907}" destId="{6426E541-EE92-487C-A39A-EFA29F9EBFD5}" srcOrd="0" destOrd="0" presId="urn:microsoft.com/office/officeart/2005/8/layout/radial1"/>
    <dgm:cxn modelId="{D96D4198-BEA5-40E1-B079-0546ED5EBB0C}" type="presParOf" srcId="{10A878CA-B652-4C98-B47C-7C4DFCDC2630}" destId="{673133F2-A98A-4252-99C1-3DE82E4EA016}" srcOrd="8" destOrd="0" presId="urn:microsoft.com/office/officeart/2005/8/layout/radial1"/>
    <dgm:cxn modelId="{ED641A1D-24F3-42C5-A8DF-BD84E560EC67}" type="presParOf" srcId="{10A878CA-B652-4C98-B47C-7C4DFCDC2630}" destId="{B0D241C0-FDEA-4591-8FDC-B00860770ED5}" srcOrd="9" destOrd="0" presId="urn:microsoft.com/office/officeart/2005/8/layout/radial1"/>
    <dgm:cxn modelId="{4E14AFE6-A560-4643-9FFA-6BE134D0F9FF}" type="presParOf" srcId="{B0D241C0-FDEA-4591-8FDC-B00860770ED5}" destId="{6C94BEEE-A18F-47C3-911B-8179FAF12972}" srcOrd="0" destOrd="0" presId="urn:microsoft.com/office/officeart/2005/8/layout/radial1"/>
    <dgm:cxn modelId="{C056FD2A-3BE8-4022-B2B6-E2EE1775484E}" type="presParOf" srcId="{10A878CA-B652-4C98-B47C-7C4DFCDC2630}" destId="{D3DABE5C-8113-4693-8DD7-A9D74FCE0FA5}" srcOrd="10" destOrd="0" presId="urn:microsoft.com/office/officeart/2005/8/layout/radial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29A936-365D-432C-A0A4-1DC126A5C825}">
      <dsp:nvSpPr>
        <dsp:cNvPr id="0" name=""/>
        <dsp:cNvSpPr/>
      </dsp:nvSpPr>
      <dsp:spPr>
        <a:xfrm>
          <a:off x="2819857" y="2334256"/>
          <a:ext cx="1803474" cy="18034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en-US" sz="4200" kern="1200" dirty="0"/>
        </a:p>
      </dsp:txBody>
      <dsp:txXfrm>
        <a:off x="2819857" y="2334256"/>
        <a:ext cx="1803474" cy="1803474"/>
      </dsp:txXfrm>
    </dsp:sp>
    <dsp:sp modelId="{09132DED-218A-439A-A730-8C4CE784CA21}">
      <dsp:nvSpPr>
        <dsp:cNvPr id="0" name=""/>
        <dsp:cNvSpPr/>
      </dsp:nvSpPr>
      <dsp:spPr>
        <a:xfrm rot="16156152">
          <a:off x="3375280" y="1982024"/>
          <a:ext cx="661193" cy="43471"/>
        </a:xfrm>
        <a:custGeom>
          <a:avLst/>
          <a:gdLst/>
          <a:ahLst/>
          <a:cxnLst/>
          <a:rect l="0" t="0" r="0" b="0"/>
          <a:pathLst>
            <a:path>
              <a:moveTo>
                <a:pt x="0" y="21735"/>
              </a:moveTo>
              <a:lnTo>
                <a:pt x="661193" y="21735"/>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156152">
        <a:off x="3689347" y="1987230"/>
        <a:ext cx="33059" cy="33059"/>
      </dsp:txXfrm>
    </dsp:sp>
    <dsp:sp modelId="{65FC2E18-FA1E-4F33-A825-3154BDDBE3D6}">
      <dsp:nvSpPr>
        <dsp:cNvPr id="0" name=""/>
        <dsp:cNvSpPr/>
      </dsp:nvSpPr>
      <dsp:spPr>
        <a:xfrm>
          <a:off x="2661451" y="14452"/>
          <a:ext cx="2059261" cy="1658781"/>
        </a:xfrm>
        <a:prstGeom prst="ellipse">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NikoshBAN" pitchFamily="2" charset="0"/>
              <a:cs typeface="NikoshBAN" pitchFamily="2" charset="0"/>
            </a:rPr>
            <a:t>খ-</a:t>
          </a:r>
          <a:r>
            <a:rPr lang="en-US" sz="3200" kern="1200" dirty="0" err="1" smtClean="0">
              <a:solidFill>
                <a:schemeClr val="tx1"/>
              </a:solidFill>
              <a:latin typeface="NikoshBAN" pitchFamily="2" charset="0"/>
              <a:cs typeface="NikoshBAN" pitchFamily="2" charset="0"/>
            </a:rPr>
            <a:t>দল</a:t>
          </a:r>
          <a:endParaRPr lang="en-US" sz="3200" kern="1200" dirty="0" smtClean="0">
            <a:solidFill>
              <a:schemeClr val="tx1"/>
            </a:solidFill>
            <a:latin typeface="NikoshBAN" pitchFamily="2" charset="0"/>
            <a:cs typeface="NikoshBAN" pitchFamily="2" charset="0"/>
          </a:endParaRPr>
        </a:p>
        <a:p>
          <a:pPr lvl="0" algn="ctr" defTabSz="1422400">
            <a:lnSpc>
              <a:spcPct val="90000"/>
            </a:lnSpc>
            <a:spcBef>
              <a:spcPct val="0"/>
            </a:spcBef>
            <a:spcAft>
              <a:spcPct val="35000"/>
            </a:spcAft>
          </a:pPr>
          <a:r>
            <a:rPr lang="en-US" sz="3200" kern="1200" dirty="0" err="1" smtClean="0">
              <a:solidFill>
                <a:schemeClr val="tx1"/>
              </a:solidFill>
              <a:latin typeface="NikoshBAN" pitchFamily="2" charset="0"/>
              <a:cs typeface="NikoshBAN" pitchFamily="2" charset="0"/>
            </a:rPr>
            <a:t>বস্ত্র</a:t>
          </a:r>
          <a:endParaRPr lang="en-US" sz="3200" kern="1200" dirty="0">
            <a:solidFill>
              <a:schemeClr val="tx1"/>
            </a:solidFill>
            <a:latin typeface="NikoshBAN" pitchFamily="2" charset="0"/>
            <a:cs typeface="NikoshBAN" pitchFamily="2" charset="0"/>
          </a:endParaRPr>
        </a:p>
      </dsp:txBody>
      <dsp:txXfrm>
        <a:off x="2661451" y="14452"/>
        <a:ext cx="2059261" cy="1658781"/>
      </dsp:txXfrm>
    </dsp:sp>
    <dsp:sp modelId="{5D9531BD-BEE6-4C6A-AF07-28F24CF4B040}">
      <dsp:nvSpPr>
        <dsp:cNvPr id="0" name=""/>
        <dsp:cNvSpPr/>
      </dsp:nvSpPr>
      <dsp:spPr>
        <a:xfrm rot="20373638">
          <a:off x="4537911" y="2740443"/>
          <a:ext cx="910116" cy="43471"/>
        </a:xfrm>
        <a:custGeom>
          <a:avLst/>
          <a:gdLst/>
          <a:ahLst/>
          <a:cxnLst/>
          <a:rect l="0" t="0" r="0" b="0"/>
          <a:pathLst>
            <a:path>
              <a:moveTo>
                <a:pt x="0" y="21735"/>
              </a:moveTo>
              <a:lnTo>
                <a:pt x="910116" y="21735"/>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373638">
        <a:off x="4970216" y="2739426"/>
        <a:ext cx="45505" cy="45505"/>
      </dsp:txXfrm>
    </dsp:sp>
    <dsp:sp modelId="{E18FC9A4-BC79-405C-A3D0-34D6DCCF1D0B}">
      <dsp:nvSpPr>
        <dsp:cNvPr id="0" name=""/>
        <dsp:cNvSpPr/>
      </dsp:nvSpPr>
      <dsp:spPr>
        <a:xfrm>
          <a:off x="5342797" y="1356045"/>
          <a:ext cx="2007213" cy="1803474"/>
        </a:xfrm>
        <a:prstGeom prst="ellipse">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tx1"/>
              </a:solidFill>
              <a:latin typeface="NikoshBAN" pitchFamily="2" charset="0"/>
              <a:cs typeface="NikoshBAN" pitchFamily="2" charset="0"/>
            </a:rPr>
            <a:t>গ-</a:t>
          </a:r>
          <a:r>
            <a:rPr lang="en-US" sz="3700" kern="1200" dirty="0" err="1" smtClean="0">
              <a:solidFill>
                <a:schemeClr val="tx1"/>
              </a:solidFill>
              <a:latin typeface="NikoshBAN" pitchFamily="2" charset="0"/>
              <a:cs typeface="NikoshBAN" pitchFamily="2" charset="0"/>
            </a:rPr>
            <a:t>দল</a:t>
          </a:r>
          <a:endParaRPr lang="en-US" sz="3700" kern="1200" dirty="0" smtClean="0">
            <a:solidFill>
              <a:schemeClr val="tx1"/>
            </a:solidFill>
            <a:latin typeface="NikoshBAN" pitchFamily="2" charset="0"/>
            <a:cs typeface="NikoshBAN" pitchFamily="2" charset="0"/>
          </a:endParaRPr>
        </a:p>
        <a:p>
          <a:pPr lvl="0" algn="ctr" defTabSz="1644650">
            <a:lnSpc>
              <a:spcPct val="90000"/>
            </a:lnSpc>
            <a:spcBef>
              <a:spcPct val="0"/>
            </a:spcBef>
            <a:spcAft>
              <a:spcPct val="35000"/>
            </a:spcAft>
          </a:pPr>
          <a:r>
            <a:rPr lang="en-US" sz="3700" kern="1200" dirty="0" err="1" smtClean="0">
              <a:solidFill>
                <a:schemeClr val="tx1"/>
              </a:solidFill>
              <a:latin typeface="NikoshBAN" pitchFamily="2" charset="0"/>
              <a:cs typeface="NikoshBAN" pitchFamily="2" charset="0"/>
            </a:rPr>
            <a:t>বাসস্থান</a:t>
          </a:r>
          <a:endParaRPr lang="en-US" sz="3700" kern="1200" dirty="0">
            <a:solidFill>
              <a:schemeClr val="tx1"/>
            </a:solidFill>
            <a:latin typeface="NikoshBAN" pitchFamily="2" charset="0"/>
            <a:cs typeface="NikoshBAN" pitchFamily="2" charset="0"/>
          </a:endParaRPr>
        </a:p>
      </dsp:txBody>
      <dsp:txXfrm>
        <a:off x="5342797" y="1356045"/>
        <a:ext cx="2007213" cy="1803474"/>
      </dsp:txXfrm>
    </dsp:sp>
    <dsp:sp modelId="{E309EDEB-AA00-4CD7-B129-AECB211E11D8}">
      <dsp:nvSpPr>
        <dsp:cNvPr id="0" name=""/>
        <dsp:cNvSpPr/>
      </dsp:nvSpPr>
      <dsp:spPr>
        <a:xfrm rot="2308889">
          <a:off x="4318076" y="4088830"/>
          <a:ext cx="1007471" cy="43471"/>
        </a:xfrm>
        <a:custGeom>
          <a:avLst/>
          <a:gdLst/>
          <a:ahLst/>
          <a:cxnLst/>
          <a:rect l="0" t="0" r="0" b="0"/>
          <a:pathLst>
            <a:path>
              <a:moveTo>
                <a:pt x="0" y="21735"/>
              </a:moveTo>
              <a:lnTo>
                <a:pt x="1007471" y="21735"/>
              </a:lnTo>
            </a:path>
          </a:pathLst>
        </a:custGeom>
        <a:noFill/>
        <a:ln w="571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308889">
        <a:off x="4796625" y="4085378"/>
        <a:ext cx="50373" cy="50373"/>
      </dsp:txXfrm>
    </dsp:sp>
    <dsp:sp modelId="{6D165EB8-23C7-4473-89FB-7755BB1B9BA5}">
      <dsp:nvSpPr>
        <dsp:cNvPr id="0" name=""/>
        <dsp:cNvSpPr/>
      </dsp:nvSpPr>
      <dsp:spPr>
        <a:xfrm>
          <a:off x="4967513" y="4117864"/>
          <a:ext cx="1995742" cy="1803474"/>
        </a:xfrm>
        <a:prstGeom prst="ellipse">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tx1"/>
              </a:solidFill>
              <a:latin typeface="NikoshBAN" pitchFamily="2" charset="0"/>
              <a:cs typeface="NikoshBAN" pitchFamily="2" charset="0"/>
            </a:rPr>
            <a:t>ঘ-</a:t>
          </a:r>
          <a:r>
            <a:rPr lang="en-US" sz="3700" kern="1200" dirty="0" err="1" smtClean="0">
              <a:solidFill>
                <a:schemeClr val="tx1"/>
              </a:solidFill>
              <a:latin typeface="NikoshBAN" pitchFamily="2" charset="0"/>
              <a:cs typeface="NikoshBAN" pitchFamily="2" charset="0"/>
            </a:rPr>
            <a:t>দল</a:t>
          </a:r>
          <a:endParaRPr lang="en-US" sz="3700" kern="1200" dirty="0" smtClean="0">
            <a:solidFill>
              <a:schemeClr val="tx1"/>
            </a:solidFill>
            <a:latin typeface="NikoshBAN" pitchFamily="2" charset="0"/>
            <a:cs typeface="NikoshBAN" pitchFamily="2" charset="0"/>
          </a:endParaRPr>
        </a:p>
        <a:p>
          <a:pPr lvl="0" algn="ctr" defTabSz="1644650">
            <a:lnSpc>
              <a:spcPct val="90000"/>
            </a:lnSpc>
            <a:spcBef>
              <a:spcPct val="0"/>
            </a:spcBef>
            <a:spcAft>
              <a:spcPct val="35000"/>
            </a:spcAft>
          </a:pPr>
          <a:r>
            <a:rPr lang="en-US" sz="3700" kern="1200" dirty="0" err="1" smtClean="0">
              <a:solidFill>
                <a:schemeClr val="tx1"/>
              </a:solidFill>
              <a:latin typeface="NikoshBAN" pitchFamily="2" charset="0"/>
              <a:cs typeface="NikoshBAN" pitchFamily="2" charset="0"/>
            </a:rPr>
            <a:t>শিক্ষা</a:t>
          </a:r>
          <a:endParaRPr lang="en-US" sz="3700" kern="1200" dirty="0">
            <a:solidFill>
              <a:schemeClr val="tx1"/>
            </a:solidFill>
            <a:latin typeface="NikoshBAN" pitchFamily="2" charset="0"/>
            <a:cs typeface="NikoshBAN" pitchFamily="2" charset="0"/>
          </a:endParaRPr>
        </a:p>
      </dsp:txBody>
      <dsp:txXfrm>
        <a:off x="4967513" y="4117864"/>
        <a:ext cx="1995742" cy="1803474"/>
      </dsp:txXfrm>
    </dsp:sp>
    <dsp:sp modelId="{073D5262-FCDE-4C20-86CB-5A67121FC907}">
      <dsp:nvSpPr>
        <dsp:cNvPr id="0" name=""/>
        <dsp:cNvSpPr/>
      </dsp:nvSpPr>
      <dsp:spPr>
        <a:xfrm rot="8222062">
          <a:off x="2384351" y="4095440"/>
          <a:ext cx="782307" cy="43471"/>
        </a:xfrm>
        <a:custGeom>
          <a:avLst/>
          <a:gdLst/>
          <a:ahLst/>
          <a:cxnLst/>
          <a:rect l="0" t="0" r="0" b="0"/>
          <a:pathLst>
            <a:path>
              <a:moveTo>
                <a:pt x="0" y="21735"/>
              </a:moveTo>
              <a:lnTo>
                <a:pt x="782307" y="21735"/>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8222062">
        <a:off x="2755947" y="4097618"/>
        <a:ext cx="39115" cy="39115"/>
      </dsp:txXfrm>
    </dsp:sp>
    <dsp:sp modelId="{673133F2-A98A-4252-99C1-3DE82E4EA016}">
      <dsp:nvSpPr>
        <dsp:cNvPr id="0" name=""/>
        <dsp:cNvSpPr/>
      </dsp:nvSpPr>
      <dsp:spPr>
        <a:xfrm>
          <a:off x="843927" y="4117851"/>
          <a:ext cx="1925389" cy="1803474"/>
        </a:xfrm>
        <a:prstGeom prst="ellipse">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tx1"/>
              </a:solidFill>
              <a:latin typeface="NikoshBAN" pitchFamily="2" charset="0"/>
              <a:cs typeface="NikoshBAN" pitchFamily="2" charset="0"/>
            </a:rPr>
            <a:t>ঙ-</a:t>
          </a:r>
          <a:r>
            <a:rPr lang="en-US" sz="3700" kern="1200" dirty="0" err="1" smtClean="0">
              <a:solidFill>
                <a:schemeClr val="tx1"/>
              </a:solidFill>
              <a:latin typeface="NikoshBAN" pitchFamily="2" charset="0"/>
              <a:cs typeface="NikoshBAN" pitchFamily="2" charset="0"/>
            </a:rPr>
            <a:t>দল</a:t>
          </a:r>
          <a:r>
            <a:rPr lang="en-US" sz="3700" kern="1200" dirty="0" smtClean="0">
              <a:solidFill>
                <a:schemeClr val="tx1"/>
              </a:solidFill>
              <a:latin typeface="NikoshBAN" pitchFamily="2" charset="0"/>
              <a:cs typeface="NikoshBAN" pitchFamily="2" charset="0"/>
            </a:rPr>
            <a:t>-</a:t>
          </a:r>
          <a:r>
            <a:rPr lang="en-US" sz="3700" kern="1200" dirty="0" err="1" smtClean="0">
              <a:solidFill>
                <a:schemeClr val="tx1"/>
              </a:solidFill>
              <a:latin typeface="NikoshBAN" pitchFamily="2" charset="0"/>
              <a:cs typeface="NikoshBAN" pitchFamily="2" charset="0"/>
            </a:rPr>
            <a:t>চিকিৎসা</a:t>
          </a:r>
          <a:endParaRPr lang="en-US" sz="3700" kern="1200" dirty="0">
            <a:solidFill>
              <a:schemeClr val="tx1"/>
            </a:solidFill>
            <a:latin typeface="NikoshBAN" pitchFamily="2" charset="0"/>
            <a:cs typeface="NikoshBAN" pitchFamily="2" charset="0"/>
          </a:endParaRPr>
        </a:p>
      </dsp:txBody>
      <dsp:txXfrm>
        <a:off x="843927" y="4117851"/>
        <a:ext cx="1925389" cy="1803474"/>
      </dsp:txXfrm>
    </dsp:sp>
    <dsp:sp modelId="{B0D241C0-FDEA-4591-8FDC-B00860770ED5}">
      <dsp:nvSpPr>
        <dsp:cNvPr id="0" name=""/>
        <dsp:cNvSpPr/>
      </dsp:nvSpPr>
      <dsp:spPr>
        <a:xfrm rot="11982109">
          <a:off x="1846683" y="2732106"/>
          <a:ext cx="1056897" cy="43471"/>
        </a:xfrm>
        <a:custGeom>
          <a:avLst/>
          <a:gdLst/>
          <a:ahLst/>
          <a:cxnLst/>
          <a:rect l="0" t="0" r="0" b="0"/>
          <a:pathLst>
            <a:path>
              <a:moveTo>
                <a:pt x="0" y="21735"/>
              </a:moveTo>
              <a:lnTo>
                <a:pt x="1056897" y="21735"/>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1982109">
        <a:off x="2348710" y="2727419"/>
        <a:ext cx="52844" cy="52844"/>
      </dsp:txXfrm>
    </dsp:sp>
    <dsp:sp modelId="{D3DABE5C-8113-4693-8DD7-A9D74FCE0FA5}">
      <dsp:nvSpPr>
        <dsp:cNvPr id="0" name=""/>
        <dsp:cNvSpPr/>
      </dsp:nvSpPr>
      <dsp:spPr>
        <a:xfrm>
          <a:off x="0" y="1445062"/>
          <a:ext cx="1958392" cy="1617824"/>
        </a:xfrm>
        <a:prstGeom prst="ellipse">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NikoshBAN" pitchFamily="2" charset="0"/>
              <a:cs typeface="NikoshBAN" pitchFamily="2" charset="0"/>
            </a:rPr>
            <a:t>ক-</a:t>
          </a:r>
          <a:r>
            <a:rPr lang="en-US" sz="3200" kern="1200" dirty="0" err="1" smtClean="0">
              <a:solidFill>
                <a:schemeClr val="tx1"/>
              </a:solidFill>
              <a:latin typeface="NikoshBAN" pitchFamily="2" charset="0"/>
              <a:cs typeface="NikoshBAN" pitchFamily="2" charset="0"/>
            </a:rPr>
            <a:t>দল</a:t>
          </a:r>
          <a:endParaRPr lang="en-US" sz="3200" kern="1200" dirty="0" smtClean="0">
            <a:solidFill>
              <a:schemeClr val="tx1"/>
            </a:solidFill>
            <a:latin typeface="NikoshBAN" pitchFamily="2" charset="0"/>
            <a:cs typeface="NikoshBAN" pitchFamily="2" charset="0"/>
          </a:endParaRPr>
        </a:p>
        <a:p>
          <a:pPr lvl="0" algn="ctr" defTabSz="1422400">
            <a:lnSpc>
              <a:spcPct val="90000"/>
            </a:lnSpc>
            <a:spcBef>
              <a:spcPct val="0"/>
            </a:spcBef>
            <a:spcAft>
              <a:spcPct val="35000"/>
            </a:spcAft>
          </a:pPr>
          <a:r>
            <a:rPr lang="en-US" sz="3200" kern="1200" dirty="0" err="1" smtClean="0">
              <a:solidFill>
                <a:schemeClr val="tx1"/>
              </a:solidFill>
              <a:latin typeface="NikoshBAN" pitchFamily="2" charset="0"/>
              <a:cs typeface="NikoshBAN" pitchFamily="2" charset="0"/>
            </a:rPr>
            <a:t>খাদ্য</a:t>
          </a:r>
          <a:endParaRPr lang="en-US" sz="3200" kern="1200" dirty="0">
            <a:solidFill>
              <a:schemeClr val="tx1"/>
            </a:solidFill>
            <a:latin typeface="NikoshBAN" pitchFamily="2" charset="0"/>
            <a:cs typeface="NikoshBAN" pitchFamily="2" charset="0"/>
          </a:endParaRPr>
        </a:p>
      </dsp:txBody>
      <dsp:txXfrm>
        <a:off x="0" y="1445062"/>
        <a:ext cx="1958392" cy="161782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3074" name="Picture 2" descr="C:\Users\PTI\Pictures\suchitra\PFLWX168.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 name="TextBox 13"/>
          <p:cNvSpPr txBox="1"/>
          <p:nvPr/>
        </p:nvSpPr>
        <p:spPr>
          <a:xfrm>
            <a:off x="1066800" y="1371600"/>
            <a:ext cx="6019800" cy="2646878"/>
          </a:xfrm>
          <a:prstGeom prst="rect">
            <a:avLst/>
          </a:prstGeom>
          <a:noFill/>
        </p:spPr>
        <p:txBody>
          <a:bodyPr wrap="square" rtlCol="0">
            <a:prstTxWarp prst="textCurve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6600" b="1" spc="50" dirty="0" err="1"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স্বাগতম</a:t>
            </a:r>
            <a:endParaRPr lang="en-US" sz="166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ransition spd="med">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Project. 1\over crowded\bus_very_crowded.jpg"/>
          <p:cNvPicPr>
            <a:picLocks noChangeAspect="1" noChangeArrowheads="1"/>
          </p:cNvPicPr>
          <p:nvPr/>
        </p:nvPicPr>
        <p:blipFill>
          <a:blip r:embed="rId2" cstate="print"/>
          <a:srcRect/>
          <a:stretch>
            <a:fillRect/>
          </a:stretch>
        </p:blipFill>
        <p:spPr bwMode="auto">
          <a:xfrm>
            <a:off x="304800" y="762000"/>
            <a:ext cx="4800600" cy="2990965"/>
          </a:xfrm>
          <a:prstGeom prst="ellipse">
            <a:avLst/>
          </a:prstGeom>
          <a:ln w="38100" cap="sq">
            <a:solidFill>
              <a:srgbClr val="66FF66"/>
            </a:solidFill>
            <a:prstDash val="solid"/>
            <a:miter lim="800000"/>
          </a:ln>
          <a:effectLst>
            <a:outerShdw blurRad="50800" dist="38100" dir="2700000" algn="tl" rotWithShape="0">
              <a:srgbClr val="000000">
                <a:alpha val="43000"/>
              </a:srgbClr>
            </a:outerShdw>
          </a:effectLst>
        </p:spPr>
      </p:pic>
      <p:pic>
        <p:nvPicPr>
          <p:cNvPr id="4" name="Picture 4" descr="D:\Project. 1\over crowded\bangladesh-country-boat_2840_600x450.jpg"/>
          <p:cNvPicPr>
            <a:picLocks noChangeAspect="1" noChangeArrowheads="1"/>
          </p:cNvPicPr>
          <p:nvPr/>
        </p:nvPicPr>
        <p:blipFill>
          <a:blip r:embed="rId3" cstate="print"/>
          <a:srcRect/>
          <a:stretch>
            <a:fillRect/>
          </a:stretch>
        </p:blipFill>
        <p:spPr bwMode="auto">
          <a:xfrm>
            <a:off x="152400" y="3691965"/>
            <a:ext cx="5105400" cy="3166035"/>
          </a:xfrm>
          <a:prstGeom prst="ellipse">
            <a:avLst/>
          </a:prstGeom>
          <a:ln w="38100" cap="sq">
            <a:solidFill>
              <a:srgbClr val="66FF66"/>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04800" y="0"/>
            <a:ext cx="7924800" cy="830997"/>
          </a:xfrm>
          <a:prstGeom prst="rect">
            <a:avLst/>
          </a:prstGeom>
          <a:solidFill>
            <a:srgbClr val="66FF66"/>
          </a:solidFill>
          <a:ln>
            <a:solidFill>
              <a:srgbClr val="C0000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4800" dirty="0" err="1" smtClean="0">
                <a:solidFill>
                  <a:schemeClr val="tx1"/>
                </a:solidFill>
                <a:latin typeface="NikoshBAN" pitchFamily="2" charset="0"/>
                <a:cs typeface="NikoshBAN" pitchFamily="2" charset="0"/>
              </a:rPr>
              <a:t>যানবাহনের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উপর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জনসংখ্যার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প্রভাব</a:t>
            </a:r>
            <a:endParaRPr lang="en-US" sz="4800" dirty="0">
              <a:solidFill>
                <a:schemeClr val="tx1"/>
              </a:solidFill>
              <a:latin typeface="NikoshBAN" pitchFamily="2" charset="0"/>
              <a:cs typeface="NikoshBAN" pitchFamily="2" charset="0"/>
            </a:endParaRPr>
          </a:p>
        </p:txBody>
      </p:sp>
      <p:sp>
        <p:nvSpPr>
          <p:cNvPr id="7" name="Vertical Scroll 6"/>
          <p:cNvSpPr/>
          <p:nvPr/>
        </p:nvSpPr>
        <p:spPr>
          <a:xfrm>
            <a:off x="5334000" y="990600"/>
            <a:ext cx="4267200" cy="5486400"/>
          </a:xfrm>
          <a:prstGeom prst="verticalScroll">
            <a:avLst/>
          </a:prstGeom>
          <a:solidFill>
            <a:srgbClr val="66FF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err="1" smtClean="0">
                <a:solidFill>
                  <a:srgbClr val="C00000"/>
                </a:solidFill>
                <a:latin typeface="NikoshBAN" pitchFamily="2" charset="0"/>
                <a:cs typeface="NikoshBAN" pitchFamily="2" charset="0"/>
              </a:rPr>
              <a:t>জনসংখ্যার</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বৃদ্ধির</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ফলে</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প্রয়োজনের</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তুলনায়</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মানুষের</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যাতয়াতের</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পর্যাপ্ত</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যানবাহনের</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ব্যবস্থাও</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করা</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যায়</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না</a:t>
            </a:r>
            <a:r>
              <a:rPr lang="en-US" sz="3600" b="1" i="1" dirty="0" smtClean="0">
                <a:solidFill>
                  <a:srgbClr val="C00000"/>
                </a:solidFill>
                <a:latin typeface="NikoshBAN" pitchFamily="2" charset="0"/>
                <a:cs typeface="NikoshBAN" pitchFamily="2" charset="0"/>
              </a:rPr>
              <a:t>।</a:t>
            </a:r>
            <a:endParaRPr lang="en-US" sz="3600" b="1" i="1" dirty="0">
              <a:solidFill>
                <a:srgbClr val="C00000"/>
              </a:solidFill>
              <a:latin typeface="NikoshBAN" pitchFamily="2" charset="0"/>
              <a:cs typeface="NikoshBAN" pitchFamily="2" charset="0"/>
            </a:endParaRPr>
          </a:p>
        </p:txBody>
      </p:sp>
      <p:sp>
        <p:nvSpPr>
          <p:cNvPr id="9" name="Right Arrow 8"/>
          <p:cNvSpPr/>
          <p:nvPr/>
        </p:nvSpPr>
        <p:spPr>
          <a:xfrm rot="10959290">
            <a:off x="5107119" y="1991001"/>
            <a:ext cx="761183" cy="533400"/>
          </a:xfrm>
          <a:prstGeom prst="rightArrow">
            <a:avLst/>
          </a:prstGeom>
          <a:solidFill>
            <a:srgbClr val="66FF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5181600" y="4953000"/>
            <a:ext cx="685800" cy="533400"/>
          </a:xfrm>
          <a:prstGeom prst="rightArrow">
            <a:avLst>
              <a:gd name="adj1" fmla="val 50000"/>
              <a:gd name="adj2" fmla="val 16519"/>
            </a:avLst>
          </a:prstGeom>
          <a:solidFill>
            <a:srgbClr val="66FF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Project. 1\over crowded\xin_4605021616089472415022.jpg"/>
          <p:cNvPicPr>
            <a:picLocks noChangeAspect="1" noChangeArrowheads="1"/>
          </p:cNvPicPr>
          <p:nvPr/>
        </p:nvPicPr>
        <p:blipFill>
          <a:blip r:embed="rId2" cstate="print"/>
          <a:srcRect/>
          <a:stretch>
            <a:fillRect/>
          </a:stretch>
        </p:blipFill>
        <p:spPr bwMode="auto">
          <a:xfrm>
            <a:off x="0" y="2895600"/>
            <a:ext cx="4800600" cy="3733800"/>
          </a:xfrm>
          <a:prstGeom prst="round2DiagRect">
            <a:avLst/>
          </a:prstGeom>
          <a:noFill/>
          <a:ln w="57150">
            <a:solidFill>
              <a:srgbClr val="C00000"/>
            </a:solidFill>
          </a:ln>
        </p:spPr>
      </p:pic>
      <p:pic>
        <p:nvPicPr>
          <p:cNvPr id="4" name="Picture 2" descr="J:\class iv\r461558_2270972.jpg"/>
          <p:cNvPicPr>
            <a:picLocks noChangeAspect="1" noChangeArrowheads="1"/>
          </p:cNvPicPr>
          <p:nvPr/>
        </p:nvPicPr>
        <p:blipFill>
          <a:blip r:embed="rId3" cstate="print"/>
          <a:srcRect/>
          <a:stretch>
            <a:fillRect/>
          </a:stretch>
        </p:blipFill>
        <p:spPr bwMode="auto">
          <a:xfrm>
            <a:off x="3733800" y="0"/>
            <a:ext cx="5410200" cy="3352799"/>
          </a:xfrm>
          <a:prstGeom prst="round2DiagRect">
            <a:avLst/>
          </a:prstGeom>
          <a:ln w="5715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0" y="609600"/>
            <a:ext cx="2667000" cy="1200329"/>
          </a:xfrm>
          <a:prstGeom prst="rect">
            <a:avLst/>
          </a:prstGeom>
          <a:solidFill>
            <a:srgbClr val="FFFF00"/>
          </a:solidFill>
          <a:ln>
            <a:solidFill>
              <a:srgbClr val="00B05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3600" dirty="0" err="1" smtClean="0">
                <a:solidFill>
                  <a:srgbClr val="C00000"/>
                </a:solidFill>
                <a:latin typeface="NikoshBAN" pitchFamily="2" charset="0"/>
                <a:cs typeface="NikoshBAN" pitchFamily="2" charset="0"/>
              </a:rPr>
              <a:t>যানবাহনের</a:t>
            </a:r>
            <a:r>
              <a:rPr lang="en-US" sz="3600" dirty="0" smtClean="0">
                <a:solidFill>
                  <a:srgbClr val="C00000"/>
                </a:solidFill>
                <a:latin typeface="NikoshBAN" pitchFamily="2" charset="0"/>
                <a:cs typeface="NikoshBAN" pitchFamily="2" charset="0"/>
              </a:rPr>
              <a:t> </a:t>
            </a:r>
            <a:r>
              <a:rPr lang="en-US" sz="3600" dirty="0" err="1" smtClean="0">
                <a:solidFill>
                  <a:srgbClr val="C00000"/>
                </a:solidFill>
                <a:latin typeface="NikoshBAN" pitchFamily="2" charset="0"/>
                <a:cs typeface="NikoshBAN" pitchFamily="2" charset="0"/>
              </a:rPr>
              <a:t>উপর</a:t>
            </a:r>
            <a:r>
              <a:rPr lang="en-US" sz="3600" dirty="0" smtClean="0">
                <a:solidFill>
                  <a:srgbClr val="C00000"/>
                </a:solidFill>
                <a:latin typeface="NikoshBAN" pitchFamily="2" charset="0"/>
                <a:cs typeface="NikoshBAN" pitchFamily="2" charset="0"/>
              </a:rPr>
              <a:t> </a:t>
            </a:r>
            <a:r>
              <a:rPr lang="en-US" sz="3600" dirty="0" err="1" smtClean="0">
                <a:solidFill>
                  <a:srgbClr val="C00000"/>
                </a:solidFill>
                <a:latin typeface="NikoshBAN" pitchFamily="2" charset="0"/>
                <a:cs typeface="NikoshBAN" pitchFamily="2" charset="0"/>
              </a:rPr>
              <a:t>জনসংখ্যার</a:t>
            </a:r>
            <a:r>
              <a:rPr lang="en-US" sz="3600" dirty="0" smtClean="0">
                <a:solidFill>
                  <a:srgbClr val="C00000"/>
                </a:solidFill>
                <a:latin typeface="NikoshBAN" pitchFamily="2" charset="0"/>
                <a:cs typeface="NikoshBAN" pitchFamily="2" charset="0"/>
              </a:rPr>
              <a:t> </a:t>
            </a:r>
            <a:r>
              <a:rPr lang="en-US" sz="3600" dirty="0" err="1" smtClean="0">
                <a:solidFill>
                  <a:srgbClr val="C00000"/>
                </a:solidFill>
                <a:latin typeface="NikoshBAN" pitchFamily="2" charset="0"/>
                <a:cs typeface="NikoshBAN" pitchFamily="2" charset="0"/>
              </a:rPr>
              <a:t>প্রভাব</a:t>
            </a:r>
            <a:endParaRPr lang="en-US" sz="3600" dirty="0">
              <a:solidFill>
                <a:srgbClr val="C00000"/>
              </a:solidFill>
              <a:latin typeface="NikoshBAN" pitchFamily="2" charset="0"/>
              <a:cs typeface="NikoshBAN" pitchFamily="2" charset="0"/>
            </a:endParaRPr>
          </a:p>
        </p:txBody>
      </p:sp>
      <p:sp>
        <p:nvSpPr>
          <p:cNvPr id="6" name="Down Arrow 5"/>
          <p:cNvSpPr/>
          <p:nvPr/>
        </p:nvSpPr>
        <p:spPr>
          <a:xfrm>
            <a:off x="1077252" y="1828800"/>
            <a:ext cx="827748" cy="1066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NikoshBAN" pitchFamily="2" charset="0"/>
              <a:cs typeface="NikoshBAN" pitchFamily="2" charset="0"/>
            </a:endParaRPr>
          </a:p>
        </p:txBody>
      </p:sp>
      <p:sp>
        <p:nvSpPr>
          <p:cNvPr id="7" name="Right Arrow 6"/>
          <p:cNvSpPr/>
          <p:nvPr/>
        </p:nvSpPr>
        <p:spPr>
          <a:xfrm>
            <a:off x="2667000" y="838200"/>
            <a:ext cx="1219200" cy="7548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3441680"/>
            <a:ext cx="3962400" cy="3416320"/>
          </a:xfrm>
          <a:prstGeom prst="rect">
            <a:avLst/>
          </a:prstGeom>
          <a:solidFill>
            <a:srgbClr val="66FF66"/>
          </a:solidFill>
          <a:ln>
            <a:solidFill>
              <a:srgbClr val="C00000"/>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b="1" i="1" dirty="0" err="1" smtClean="0">
                <a:solidFill>
                  <a:srgbClr val="C00000"/>
                </a:solidFill>
                <a:latin typeface="NikoshBAN" pitchFamily="2" charset="0"/>
                <a:cs typeface="NikoshBAN" pitchFamily="2" charset="0"/>
              </a:rPr>
              <a:t>জনসংখ্যার</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বৃদ্ধির</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ফলে</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অতিরিক্ত</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যানবাহন</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চলাচল</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করছে।ফলে</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যানযট</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সৃষ্টি</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হচ্ছে।যানবাহনের</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অভাবে</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লোকজন</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নিরাপত্তাহীনভাবে</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যাতায়াত</a:t>
            </a:r>
            <a:r>
              <a:rPr lang="en-US" sz="3600" b="1" i="1" dirty="0" smtClean="0">
                <a:solidFill>
                  <a:srgbClr val="C00000"/>
                </a:solidFill>
                <a:latin typeface="NikoshBAN" pitchFamily="2" charset="0"/>
                <a:cs typeface="NikoshBAN" pitchFamily="2" charset="0"/>
              </a:rPr>
              <a:t> </a:t>
            </a:r>
            <a:r>
              <a:rPr lang="en-US" sz="3600" b="1" i="1" dirty="0" err="1" smtClean="0">
                <a:solidFill>
                  <a:srgbClr val="C00000"/>
                </a:solidFill>
                <a:latin typeface="NikoshBAN" pitchFamily="2" charset="0"/>
                <a:cs typeface="NikoshBAN" pitchFamily="2" charset="0"/>
              </a:rPr>
              <a:t>করছে</a:t>
            </a:r>
            <a:r>
              <a:rPr lang="en-US" sz="3600" b="1" i="1" dirty="0" smtClean="0">
                <a:solidFill>
                  <a:srgbClr val="C00000"/>
                </a:solidFill>
                <a:latin typeface="NikoshBAN" pitchFamily="2" charset="0"/>
                <a:cs typeface="NikoshBAN" pitchFamily="2" charset="0"/>
              </a:rPr>
              <a:t>।</a:t>
            </a:r>
            <a:endParaRPr lang="en-US" sz="3600" b="1" i="1" dirty="0">
              <a:solidFill>
                <a:srgbClr val="C00000"/>
              </a:solidFill>
              <a:latin typeface="NikoshBAN" pitchFamily="2" charset="0"/>
              <a:cs typeface="NikoshBAN" pitchFamily="2" charset="0"/>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par>
                                <p:cTn id="20" presetID="2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ppt_x</p:attrName>
                                        </p:attrNameLst>
                                      </p:cBhvr>
                                      <p:tavLst>
                                        <p:tav tm="0">
                                          <p:val>
                                            <p:strVal val="#ppt_x-.2"/>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gtEl>
                                      </p:cBhvr>
                                    </p:animEffect>
                                  </p:childTnLst>
                                </p:cTn>
                              </p:par>
                              <p:par>
                                <p:cTn id="25" presetID="29"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ppt_x</p:attrName>
                                        </p:attrNameLst>
                                      </p:cBhvr>
                                      <p:tavLst>
                                        <p:tav tm="0">
                                          <p:val>
                                            <p:strVal val="#ppt_x-.2"/>
                                          </p:val>
                                        </p:tav>
                                        <p:tav tm="100000">
                                          <p:val>
                                            <p:strVal val="#ppt_x"/>
                                          </p:val>
                                        </p:tav>
                                      </p:tavLst>
                                    </p:anim>
                                    <p:anim calcmode="lin" valueType="num">
                                      <p:cBhvr>
                                        <p:cTn id="2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Project. 1\over crowded\15nigeria.jpg"/>
          <p:cNvPicPr>
            <a:picLocks noChangeAspect="1" noChangeArrowheads="1"/>
          </p:cNvPicPr>
          <p:nvPr/>
        </p:nvPicPr>
        <p:blipFill>
          <a:blip r:embed="rId2" cstate="print"/>
          <a:srcRect/>
          <a:stretch>
            <a:fillRect/>
          </a:stretch>
        </p:blipFill>
        <p:spPr bwMode="auto">
          <a:xfrm>
            <a:off x="152400" y="152400"/>
            <a:ext cx="4419600" cy="4495800"/>
          </a:xfrm>
          <a:prstGeom prst="round2DiagRect">
            <a:avLst/>
          </a:prstGeom>
          <a:noFill/>
          <a:ln w="76200">
            <a:solidFill>
              <a:srgbClr val="FF0000"/>
            </a:solidFill>
          </a:ln>
        </p:spPr>
      </p:pic>
      <p:pic>
        <p:nvPicPr>
          <p:cNvPr id="6" name="Picture 3"/>
          <p:cNvPicPr>
            <a:picLocks noChangeAspect="1" noChangeArrowheads="1"/>
          </p:cNvPicPr>
          <p:nvPr/>
        </p:nvPicPr>
        <p:blipFill>
          <a:blip r:embed="rId3" cstate="print"/>
          <a:srcRect/>
          <a:stretch>
            <a:fillRect/>
          </a:stretch>
        </p:blipFill>
        <p:spPr bwMode="auto">
          <a:xfrm>
            <a:off x="4648200" y="1828800"/>
            <a:ext cx="4343400" cy="4876800"/>
          </a:xfrm>
          <a:prstGeom prst="round2DiagRect">
            <a:avLst/>
          </a:prstGeom>
          <a:noFill/>
          <a:ln w="57150">
            <a:solidFill>
              <a:srgbClr val="00B050"/>
            </a:solidFill>
            <a:miter lim="800000"/>
            <a:headEnd/>
            <a:tailEnd/>
          </a:ln>
          <a:effectLst/>
        </p:spPr>
      </p:pic>
      <p:sp>
        <p:nvSpPr>
          <p:cNvPr id="7" name="TextBox 6"/>
          <p:cNvSpPr txBox="1"/>
          <p:nvPr/>
        </p:nvSpPr>
        <p:spPr>
          <a:xfrm>
            <a:off x="152400" y="4800600"/>
            <a:ext cx="4343400" cy="1815882"/>
          </a:xfrm>
          <a:prstGeom prst="rect">
            <a:avLst/>
          </a:prstGeom>
          <a:noFill/>
        </p:spPr>
        <p:txBody>
          <a:bodyPr wrap="square" rtlCol="0">
            <a:spAutoFit/>
          </a:bodyPr>
          <a:lstStyle/>
          <a:p>
            <a:r>
              <a:rPr lang="en-US" sz="2800" b="1" dirty="0" err="1" smtClean="0">
                <a:solidFill>
                  <a:srgbClr val="C00000"/>
                </a:solidFill>
                <a:latin typeface="NikoshBAN" pitchFamily="2" charset="0"/>
                <a:cs typeface="NikoshBAN" pitchFamily="2" charset="0"/>
              </a:rPr>
              <a:t>জনসংখ্যার</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আধিক্যের</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কারণে</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প্রয়োজনীয়</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শিক্ষাসামগ্রী</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সরবরাহ</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করা</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যায়</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না।প্রয়োজনীয়</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অবকাঠামো</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শ্রেণীকক্ষ</a:t>
            </a:r>
            <a:r>
              <a:rPr lang="en-US" sz="2800" b="1" dirty="0" smtClean="0">
                <a:solidFill>
                  <a:srgbClr val="C00000"/>
                </a:solidFill>
                <a:latin typeface="NikoshBAN" pitchFamily="2" charset="0"/>
                <a:cs typeface="NikoshBAN" pitchFamily="2" charset="0"/>
              </a:rPr>
              <a:t> ও </a:t>
            </a:r>
            <a:r>
              <a:rPr lang="en-US" sz="2800" b="1" dirty="0" err="1" smtClean="0">
                <a:solidFill>
                  <a:srgbClr val="C00000"/>
                </a:solidFill>
                <a:latin typeface="NikoshBAN" pitchFamily="2" charset="0"/>
                <a:cs typeface="NikoshBAN" pitchFamily="2" charset="0"/>
              </a:rPr>
              <a:t>শিক্ষক</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ব্যবস্থা</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হয়না</a:t>
            </a:r>
            <a:r>
              <a:rPr lang="en-US" sz="2800" b="1" dirty="0" smtClean="0">
                <a:solidFill>
                  <a:srgbClr val="C00000"/>
                </a:solidFill>
                <a:latin typeface="NikoshBAN" pitchFamily="2" charset="0"/>
                <a:cs typeface="NikoshBAN" pitchFamily="2" charset="0"/>
              </a:rPr>
              <a:t>।</a:t>
            </a:r>
            <a:endParaRPr lang="en-US" sz="2800" b="1" dirty="0">
              <a:solidFill>
                <a:srgbClr val="C00000"/>
              </a:solidFill>
              <a:latin typeface="NikoshBAN" pitchFamily="2" charset="0"/>
              <a:cs typeface="NikoshBAN" pitchFamily="2" charset="0"/>
            </a:endParaRPr>
          </a:p>
        </p:txBody>
      </p:sp>
      <p:sp>
        <p:nvSpPr>
          <p:cNvPr id="8" name="24-Point Star 7"/>
          <p:cNvSpPr/>
          <p:nvPr/>
        </p:nvSpPr>
        <p:spPr>
          <a:xfrm>
            <a:off x="5181600" y="0"/>
            <a:ext cx="3962400" cy="1600200"/>
          </a:xfrm>
          <a:prstGeom prst="star24">
            <a:avLst/>
          </a:prstGeom>
          <a:solidFill>
            <a:srgbClr val="66FF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C00000"/>
                </a:solidFill>
                <a:latin typeface="NikoshBAN" pitchFamily="2" charset="0"/>
                <a:cs typeface="NikoshBAN" pitchFamily="2" charset="0"/>
              </a:rPr>
              <a:t>শিক্ষার</a:t>
            </a:r>
            <a:r>
              <a:rPr lang="en-US" sz="2800" dirty="0" smtClean="0">
                <a:solidFill>
                  <a:srgbClr val="C00000"/>
                </a:solidFill>
                <a:latin typeface="NikoshBAN" pitchFamily="2" charset="0"/>
                <a:cs typeface="NikoshBAN" pitchFamily="2" charset="0"/>
              </a:rPr>
              <a:t> </a:t>
            </a:r>
            <a:r>
              <a:rPr lang="en-US" sz="2800" dirty="0" err="1" smtClean="0">
                <a:solidFill>
                  <a:srgbClr val="C00000"/>
                </a:solidFill>
                <a:latin typeface="NikoshBAN" pitchFamily="2" charset="0"/>
                <a:cs typeface="NikoshBAN" pitchFamily="2" charset="0"/>
              </a:rPr>
              <a:t>উপর</a:t>
            </a:r>
            <a:r>
              <a:rPr lang="en-US" sz="2800" dirty="0" smtClean="0">
                <a:solidFill>
                  <a:srgbClr val="C00000"/>
                </a:solidFill>
                <a:latin typeface="NikoshBAN" pitchFamily="2" charset="0"/>
                <a:cs typeface="NikoshBAN" pitchFamily="2" charset="0"/>
              </a:rPr>
              <a:t> </a:t>
            </a:r>
            <a:r>
              <a:rPr lang="en-US" sz="2800" dirty="0" err="1" smtClean="0">
                <a:solidFill>
                  <a:srgbClr val="C00000"/>
                </a:solidFill>
                <a:latin typeface="NikoshBAN" pitchFamily="2" charset="0"/>
                <a:cs typeface="NikoshBAN" pitchFamily="2" charset="0"/>
              </a:rPr>
              <a:t>জনসংখ্যার</a:t>
            </a:r>
            <a:r>
              <a:rPr lang="en-US" sz="2800" dirty="0" smtClean="0">
                <a:solidFill>
                  <a:srgbClr val="C00000"/>
                </a:solidFill>
                <a:latin typeface="NikoshBAN" pitchFamily="2" charset="0"/>
                <a:cs typeface="NikoshBAN" pitchFamily="2" charset="0"/>
              </a:rPr>
              <a:t> </a:t>
            </a:r>
            <a:r>
              <a:rPr lang="en-US" sz="2800" dirty="0" err="1" smtClean="0">
                <a:solidFill>
                  <a:srgbClr val="C00000"/>
                </a:solidFill>
                <a:latin typeface="NikoshBAN" pitchFamily="2" charset="0"/>
                <a:cs typeface="NikoshBAN" pitchFamily="2" charset="0"/>
              </a:rPr>
              <a:t>প্রভাব</a:t>
            </a:r>
            <a:endParaRPr lang="en-US" sz="2800" dirty="0">
              <a:solidFill>
                <a:srgbClr val="C00000"/>
              </a:solidFill>
              <a:latin typeface="NikoshBAN" pitchFamily="2" charset="0"/>
              <a:cs typeface="NikoshBAN" pitchFamily="2" charset="0"/>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600200"/>
            <a:ext cx="4648200" cy="5257800"/>
          </a:xfrm>
          <a:prstGeom prst="snip1Rect">
            <a:avLst/>
          </a:prstGeom>
          <a:noFill/>
          <a:ln w="38100">
            <a:solidFill>
              <a:schemeClr val="tx1"/>
            </a:solid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4724400" y="1600200"/>
            <a:ext cx="4419600" cy="5257800"/>
          </a:xfrm>
          <a:prstGeom prst="snip1Rect">
            <a:avLst/>
          </a:prstGeom>
          <a:noFill/>
          <a:ln w="38100">
            <a:solidFill>
              <a:schemeClr val="tx1"/>
            </a:solidFill>
            <a:miter lim="800000"/>
            <a:headEnd/>
            <a:tailEnd/>
          </a:ln>
          <a:effectLst/>
        </p:spPr>
      </p:pic>
      <p:sp>
        <p:nvSpPr>
          <p:cNvPr id="8" name="Title 7"/>
          <p:cNvSpPr>
            <a:spLocks noGrp="1"/>
          </p:cNvSpPr>
          <p:nvPr>
            <p:ph type="title"/>
          </p:nvPr>
        </p:nvSpPr>
        <p:spPr>
          <a:ln>
            <a:solidFill>
              <a:schemeClr val="tx1"/>
            </a:solidFill>
          </a:ln>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err="1" smtClean="0">
                <a:solidFill>
                  <a:schemeClr val="tx1"/>
                </a:solidFill>
                <a:latin typeface="NikoshBAN" pitchFamily="2" charset="0"/>
                <a:cs typeface="NikoshBAN" pitchFamily="2" charset="0"/>
              </a:rPr>
              <a:t>আর্থিক</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অভাবের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কারনে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অনেক</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শিশু</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বিদ্যালয়ে</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ভর্তি</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হতে</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পারে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বা</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লেখাপড়া</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শেষ</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ঝরে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পড়ে</a:t>
            </a:r>
            <a:r>
              <a:rPr lang="en-US" dirty="0" smtClean="0">
                <a:solidFill>
                  <a:schemeClr val="tx1"/>
                </a:solidFill>
                <a:latin typeface="NikoshBAN" pitchFamily="2" charset="0"/>
                <a:cs typeface="NikoshBAN" pitchFamily="2" charset="0"/>
              </a:rPr>
              <a:t> </a:t>
            </a:r>
            <a:endParaRPr lang="en-US" dirty="0">
              <a:solidFill>
                <a:schemeClr val="tx1"/>
              </a:solidFill>
              <a:latin typeface="NikoshBAN" pitchFamily="2" charset="0"/>
              <a:cs typeface="NikoshBAN"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0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20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Right Arrow 3"/>
          <p:cNvSpPr/>
          <p:nvPr/>
        </p:nvSpPr>
        <p:spPr>
          <a:xfrm flipH="1">
            <a:off x="5105400" y="1447800"/>
            <a:ext cx="1143000" cy="5334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2" cstate="print">
            <a:lum contrast="40000"/>
          </a:blip>
          <a:srcRect t="31111"/>
          <a:stretch>
            <a:fillRect/>
          </a:stretch>
        </p:blipFill>
        <p:spPr bwMode="auto">
          <a:xfrm>
            <a:off x="152400" y="838200"/>
            <a:ext cx="5257800" cy="3048000"/>
          </a:xfrm>
          <a:prstGeom prst="ellipse">
            <a:avLst/>
          </a:prstGeom>
          <a:noFill/>
          <a:ln w="57150">
            <a:solidFill>
              <a:srgbClr val="C00000"/>
            </a:solidFill>
            <a:miter lim="800000"/>
            <a:headEnd/>
            <a:tailEnd/>
          </a:ln>
          <a:effectLst/>
        </p:spPr>
      </p:pic>
      <p:pic>
        <p:nvPicPr>
          <p:cNvPr id="7" name="Picture 3"/>
          <p:cNvPicPr>
            <a:picLocks noChangeAspect="1" noChangeArrowheads="1"/>
          </p:cNvPicPr>
          <p:nvPr/>
        </p:nvPicPr>
        <p:blipFill>
          <a:blip r:embed="rId3" cstate="print">
            <a:lum contrast="40000"/>
          </a:blip>
          <a:srcRect t="37090" b="41429"/>
          <a:stretch>
            <a:fillRect/>
          </a:stretch>
        </p:blipFill>
        <p:spPr bwMode="auto">
          <a:xfrm>
            <a:off x="0" y="3810000"/>
            <a:ext cx="5562600" cy="2819400"/>
          </a:xfrm>
          <a:prstGeom prst="ellipse">
            <a:avLst/>
          </a:prstGeom>
          <a:noFill/>
          <a:ln w="57150">
            <a:solidFill>
              <a:srgbClr val="C00000"/>
            </a:solidFill>
            <a:miter lim="800000"/>
            <a:headEnd/>
            <a:tailEnd/>
          </a:ln>
          <a:effectLst/>
        </p:spPr>
      </p:pic>
      <p:sp>
        <p:nvSpPr>
          <p:cNvPr id="8" name="TextBox 7"/>
          <p:cNvSpPr txBox="1"/>
          <p:nvPr/>
        </p:nvSpPr>
        <p:spPr>
          <a:xfrm>
            <a:off x="6096000" y="1066800"/>
            <a:ext cx="2895600" cy="1815882"/>
          </a:xfrm>
          <a:prstGeom prst="rect">
            <a:avLst/>
          </a:prstGeom>
          <a:solidFill>
            <a:srgbClr val="66FF66"/>
          </a:solidFill>
          <a:ln>
            <a:solidFill>
              <a:schemeClr val="tx1"/>
            </a:solidFill>
          </a:ln>
        </p:spPr>
        <p:txBody>
          <a:bodyPr wrap="square" rtlCol="0">
            <a:spAutoFit/>
          </a:bodyPr>
          <a:lstStyle/>
          <a:p>
            <a:r>
              <a:rPr lang="en-US" sz="2800" dirty="0" err="1" smtClean="0">
                <a:latin typeface="NikoshBAN" pitchFamily="2" charset="0"/>
                <a:cs typeface="NikoshBAN" pitchFamily="2" charset="0"/>
              </a:rPr>
              <a:t>বর্তমানে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দেশে</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জনসংখ্যা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বাড়ছে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গৃহ</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নির্মানের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জায়গা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যাচ্ছে</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9" name="TextBox 8"/>
          <p:cNvSpPr txBox="1"/>
          <p:nvPr/>
        </p:nvSpPr>
        <p:spPr>
          <a:xfrm>
            <a:off x="6324600" y="4343400"/>
            <a:ext cx="2667000" cy="1815882"/>
          </a:xfrm>
          <a:prstGeom prst="rect">
            <a:avLst/>
          </a:prstGeom>
          <a:solidFill>
            <a:schemeClr val="accent6">
              <a:lumMod val="75000"/>
            </a:schemeClr>
          </a:solidFill>
          <a:ln>
            <a:solidFill>
              <a:schemeClr val="tx1"/>
            </a:solidFill>
          </a:ln>
        </p:spPr>
        <p:txBody>
          <a:bodyPr wrap="square" rtlCol="0">
            <a:spAutoFit/>
          </a:bodyPr>
          <a:lstStyle/>
          <a:p>
            <a:r>
              <a:rPr lang="en-US" sz="2800" dirty="0" err="1" smtClean="0">
                <a:latin typeface="NikoshBAN" pitchFamily="2" charset="0"/>
                <a:cs typeface="NikoshBAN" pitchFamily="2" charset="0"/>
              </a:rPr>
              <a:t>অধিক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জনসংখ্যার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বাসস্থানের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চাহিদা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মেটানো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হচ্ছেনা</a:t>
            </a:r>
            <a:endParaRPr lang="en-US" sz="2800" dirty="0">
              <a:latin typeface="NikoshBAN" pitchFamily="2" charset="0"/>
              <a:cs typeface="NikoshBAN" pitchFamily="2" charset="0"/>
            </a:endParaRPr>
          </a:p>
        </p:txBody>
      </p:sp>
      <p:sp>
        <p:nvSpPr>
          <p:cNvPr id="10" name="Right Arrow 9"/>
          <p:cNvSpPr/>
          <p:nvPr/>
        </p:nvSpPr>
        <p:spPr>
          <a:xfrm rot="10800000">
            <a:off x="5487828" y="4670604"/>
            <a:ext cx="837355" cy="4572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 y="0"/>
            <a:ext cx="5638800" cy="707886"/>
          </a:xfrm>
          <a:prstGeom prst="rect">
            <a:avLst/>
          </a:prstGeom>
          <a:solidFill>
            <a:srgbClr val="C00000"/>
          </a:solidFill>
          <a:ln>
            <a:solidFill>
              <a:schemeClr val="tx1"/>
            </a:solidFill>
          </a:ln>
        </p:spPr>
        <p:txBody>
          <a:bodyPr wrap="square" rtlCol="0">
            <a:spAutoFit/>
          </a:bodyPr>
          <a:lstStyle/>
          <a:p>
            <a:r>
              <a:rPr lang="en-US" sz="4000" dirty="0" err="1" smtClean="0">
                <a:solidFill>
                  <a:schemeClr val="bg1"/>
                </a:solidFill>
                <a:latin typeface="NikoshBAN" pitchFamily="2" charset="0"/>
                <a:cs typeface="NikoshBAN" pitchFamily="2" charset="0"/>
              </a:rPr>
              <a:t>বাসস্থানের</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উপর</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জনসংখ্যার</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প্রভাব</a:t>
            </a:r>
            <a:endParaRPr lang="en-US" sz="4000" dirty="0">
              <a:solidFill>
                <a:schemeClr val="bg1"/>
              </a:solidFill>
              <a:latin typeface="NikoshBAN" pitchFamily="2" charset="0"/>
              <a:cs typeface="NikoshBAN" pitchFamily="2" charset="0"/>
            </a:endParaRP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style.rotation</p:attrName>
                                        </p:attrNameLst>
                                      </p:cBhvr>
                                      <p:tavLst>
                                        <p:tav tm="0">
                                          <p:val>
                                            <p:fltVal val="360"/>
                                          </p:val>
                                        </p:tav>
                                        <p:tav tm="100000">
                                          <p:val>
                                            <p:fltVal val="0"/>
                                          </p:val>
                                        </p:tav>
                                      </p:tavLst>
                                    </p:anim>
                                    <p:animEffect transition="in" filter="fade">
                                      <p:cBhvr>
                                        <p:cTn id="10" dur="2000"/>
                                        <p:tgtEl>
                                          <p:spTgt spid="1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360"/>
                                          </p:val>
                                        </p:tav>
                                        <p:tav tm="100000">
                                          <p:val>
                                            <p:fltVal val="0"/>
                                          </p:val>
                                        </p:tav>
                                      </p:tavLst>
                                    </p:anim>
                                    <p:animEffect transition="in" filter="fade">
                                      <p:cBhvr>
                                        <p:cTn id="16" dur="2000"/>
                                        <p:tgtEl>
                                          <p:spTgt spid="6"/>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style.rotation</p:attrName>
                                        </p:attrNameLst>
                                      </p:cBhvr>
                                      <p:tavLst>
                                        <p:tav tm="0">
                                          <p:val>
                                            <p:fltVal val="360"/>
                                          </p:val>
                                        </p:tav>
                                        <p:tav tm="100000">
                                          <p:val>
                                            <p:fltVal val="0"/>
                                          </p:val>
                                        </p:tav>
                                      </p:tavLst>
                                    </p:anim>
                                    <p:animEffect transition="in" filter="fade">
                                      <p:cBhvr>
                                        <p:cTn id="22" dur="2000"/>
                                        <p:tgtEl>
                                          <p:spTgt spid="7"/>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000" fill="hold"/>
                                        <p:tgtEl>
                                          <p:spTgt spid="10"/>
                                        </p:tgtEl>
                                        <p:attrNameLst>
                                          <p:attrName>ppt_w</p:attrName>
                                        </p:attrNameLst>
                                      </p:cBhvr>
                                      <p:tavLst>
                                        <p:tav tm="0">
                                          <p:val>
                                            <p:fltVal val="0"/>
                                          </p:val>
                                        </p:tav>
                                        <p:tav tm="100000">
                                          <p:val>
                                            <p:strVal val="#ppt_w"/>
                                          </p:val>
                                        </p:tav>
                                      </p:tavLst>
                                    </p:anim>
                                    <p:anim calcmode="lin" valueType="num">
                                      <p:cBhvr>
                                        <p:cTn id="26" dur="2000" fill="hold"/>
                                        <p:tgtEl>
                                          <p:spTgt spid="10"/>
                                        </p:tgtEl>
                                        <p:attrNameLst>
                                          <p:attrName>ppt_h</p:attrName>
                                        </p:attrNameLst>
                                      </p:cBhvr>
                                      <p:tavLst>
                                        <p:tav tm="0">
                                          <p:val>
                                            <p:fltVal val="0"/>
                                          </p:val>
                                        </p:tav>
                                        <p:tav tm="100000">
                                          <p:val>
                                            <p:strVal val="#ppt_h"/>
                                          </p:val>
                                        </p:tav>
                                      </p:tavLst>
                                    </p:anim>
                                    <p:anim calcmode="lin" valueType="num">
                                      <p:cBhvr>
                                        <p:cTn id="27" dur="2000" fill="hold"/>
                                        <p:tgtEl>
                                          <p:spTgt spid="10"/>
                                        </p:tgtEl>
                                        <p:attrNameLst>
                                          <p:attrName>style.rotation</p:attrName>
                                        </p:attrNameLst>
                                      </p:cBhvr>
                                      <p:tavLst>
                                        <p:tav tm="0">
                                          <p:val>
                                            <p:fltVal val="360"/>
                                          </p:val>
                                        </p:tav>
                                        <p:tav tm="100000">
                                          <p:val>
                                            <p:fltVal val="0"/>
                                          </p:val>
                                        </p:tav>
                                      </p:tavLst>
                                    </p:anim>
                                    <p:animEffect transition="in" filter="fade">
                                      <p:cBhvr>
                                        <p:cTn id="28" dur="2000"/>
                                        <p:tgtEl>
                                          <p:spTgt spid="1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fltVal val="0"/>
                                          </p:val>
                                        </p:tav>
                                        <p:tav tm="100000">
                                          <p:val>
                                            <p:strVal val="#ppt_w"/>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anim calcmode="lin" valueType="num">
                                      <p:cBhvr>
                                        <p:cTn id="33" dur="2000" fill="hold"/>
                                        <p:tgtEl>
                                          <p:spTgt spid="4"/>
                                        </p:tgtEl>
                                        <p:attrNameLst>
                                          <p:attrName>style.rotation</p:attrName>
                                        </p:attrNameLst>
                                      </p:cBhvr>
                                      <p:tavLst>
                                        <p:tav tm="0">
                                          <p:val>
                                            <p:fltVal val="360"/>
                                          </p:val>
                                        </p:tav>
                                        <p:tav tm="100000">
                                          <p:val>
                                            <p:fltVal val="0"/>
                                          </p:val>
                                        </p:tav>
                                      </p:tavLst>
                                    </p:anim>
                                    <p:animEffect transition="in" filter="fade">
                                      <p:cBhvr>
                                        <p:cTn id="34" dur="2000"/>
                                        <p:tgtEl>
                                          <p:spTgt spid="4"/>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2000" fill="hold"/>
                                        <p:tgtEl>
                                          <p:spTgt spid="8"/>
                                        </p:tgtEl>
                                        <p:attrNameLst>
                                          <p:attrName>ppt_w</p:attrName>
                                        </p:attrNameLst>
                                      </p:cBhvr>
                                      <p:tavLst>
                                        <p:tav tm="0">
                                          <p:val>
                                            <p:fltVal val="0"/>
                                          </p:val>
                                        </p:tav>
                                        <p:tav tm="100000">
                                          <p:val>
                                            <p:strVal val="#ppt_w"/>
                                          </p:val>
                                        </p:tav>
                                      </p:tavLst>
                                    </p:anim>
                                    <p:anim calcmode="lin" valueType="num">
                                      <p:cBhvr>
                                        <p:cTn id="38" dur="2000" fill="hold"/>
                                        <p:tgtEl>
                                          <p:spTgt spid="8"/>
                                        </p:tgtEl>
                                        <p:attrNameLst>
                                          <p:attrName>ppt_h</p:attrName>
                                        </p:attrNameLst>
                                      </p:cBhvr>
                                      <p:tavLst>
                                        <p:tav tm="0">
                                          <p:val>
                                            <p:fltVal val="0"/>
                                          </p:val>
                                        </p:tav>
                                        <p:tav tm="100000">
                                          <p:val>
                                            <p:strVal val="#ppt_h"/>
                                          </p:val>
                                        </p:tav>
                                      </p:tavLst>
                                    </p:anim>
                                    <p:anim calcmode="lin" valueType="num">
                                      <p:cBhvr>
                                        <p:cTn id="39" dur="2000" fill="hold"/>
                                        <p:tgtEl>
                                          <p:spTgt spid="8"/>
                                        </p:tgtEl>
                                        <p:attrNameLst>
                                          <p:attrName>style.rotation</p:attrName>
                                        </p:attrNameLst>
                                      </p:cBhvr>
                                      <p:tavLst>
                                        <p:tav tm="0">
                                          <p:val>
                                            <p:fltVal val="360"/>
                                          </p:val>
                                        </p:tav>
                                        <p:tav tm="100000">
                                          <p:val>
                                            <p:fltVal val="0"/>
                                          </p:val>
                                        </p:tav>
                                      </p:tavLst>
                                    </p:anim>
                                    <p:animEffect transition="in" filter="fade">
                                      <p:cBhvr>
                                        <p:cTn id="40" dur="2000"/>
                                        <p:tgtEl>
                                          <p:spTgt spid="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2000" fill="hold"/>
                                        <p:tgtEl>
                                          <p:spTgt spid="9"/>
                                        </p:tgtEl>
                                        <p:attrNameLst>
                                          <p:attrName>ppt_w</p:attrName>
                                        </p:attrNameLst>
                                      </p:cBhvr>
                                      <p:tavLst>
                                        <p:tav tm="0">
                                          <p:val>
                                            <p:fltVal val="0"/>
                                          </p:val>
                                        </p:tav>
                                        <p:tav tm="100000">
                                          <p:val>
                                            <p:strVal val="#ppt_w"/>
                                          </p:val>
                                        </p:tav>
                                      </p:tavLst>
                                    </p:anim>
                                    <p:anim calcmode="lin" valueType="num">
                                      <p:cBhvr>
                                        <p:cTn id="44" dur="2000" fill="hold"/>
                                        <p:tgtEl>
                                          <p:spTgt spid="9"/>
                                        </p:tgtEl>
                                        <p:attrNameLst>
                                          <p:attrName>ppt_h</p:attrName>
                                        </p:attrNameLst>
                                      </p:cBhvr>
                                      <p:tavLst>
                                        <p:tav tm="0">
                                          <p:val>
                                            <p:fltVal val="0"/>
                                          </p:val>
                                        </p:tav>
                                        <p:tav tm="100000">
                                          <p:val>
                                            <p:strVal val="#ppt_h"/>
                                          </p:val>
                                        </p:tav>
                                      </p:tavLst>
                                    </p:anim>
                                    <p:anim calcmode="lin" valueType="num">
                                      <p:cBhvr>
                                        <p:cTn id="45" dur="2000" fill="hold"/>
                                        <p:tgtEl>
                                          <p:spTgt spid="9"/>
                                        </p:tgtEl>
                                        <p:attrNameLst>
                                          <p:attrName>style.rotation</p:attrName>
                                        </p:attrNameLst>
                                      </p:cBhvr>
                                      <p:tavLst>
                                        <p:tav tm="0">
                                          <p:val>
                                            <p:fltVal val="360"/>
                                          </p:val>
                                        </p:tav>
                                        <p:tav tm="100000">
                                          <p:val>
                                            <p:fltVal val="0"/>
                                          </p:val>
                                        </p:tav>
                                      </p:tavLst>
                                    </p:anim>
                                    <p:animEffect transition="in" filter="fade">
                                      <p:cBhvr>
                                        <p:cTn id="4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69000">
              <a:srgbClr val="C50849"/>
            </a:gs>
            <a:gs pos="82001">
              <a:srgbClr val="B43E85"/>
            </a:gs>
            <a:gs pos="100000">
              <a:srgbClr val="F8B049"/>
            </a:gs>
          </a:gsLst>
          <a:lin ang="2700000" scaled="1"/>
          <a:tileRect/>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t="41818"/>
          <a:stretch>
            <a:fillRect/>
          </a:stretch>
        </p:blipFill>
        <p:spPr bwMode="auto">
          <a:xfrm>
            <a:off x="0" y="152400"/>
            <a:ext cx="7315200" cy="3962400"/>
          </a:xfrm>
          <a:prstGeom prst="rect">
            <a:avLst/>
          </a:prstGeom>
          <a:solidFill>
            <a:srgbClr val="66FF66"/>
          </a:solidFill>
          <a:ln w="57150">
            <a:solidFill>
              <a:srgbClr val="C00000"/>
            </a:solidFill>
            <a:miter lim="800000"/>
            <a:headEnd/>
            <a:tailEnd/>
          </a:ln>
          <a:effectLst/>
        </p:spPr>
      </p:pic>
      <p:pic>
        <p:nvPicPr>
          <p:cNvPr id="7" name="Picture 1"/>
          <p:cNvPicPr>
            <a:picLocks noChangeAspect="1" noChangeArrowheads="1"/>
          </p:cNvPicPr>
          <p:nvPr/>
        </p:nvPicPr>
        <p:blipFill>
          <a:blip r:embed="rId3" cstate="print"/>
          <a:srcRect t="15000"/>
          <a:stretch>
            <a:fillRect/>
          </a:stretch>
        </p:blipFill>
        <p:spPr bwMode="auto">
          <a:xfrm>
            <a:off x="3505200" y="4114800"/>
            <a:ext cx="4648200" cy="2743200"/>
          </a:xfrm>
          <a:prstGeom prst="flowChartDelay">
            <a:avLst/>
          </a:prstGeom>
          <a:noFill/>
          <a:ln w="57150">
            <a:solidFill>
              <a:srgbClr val="C00000"/>
            </a:solidFill>
            <a:miter lim="800000"/>
            <a:headEnd/>
            <a:tailEnd/>
          </a:ln>
          <a:effectLst/>
        </p:spPr>
      </p:pic>
      <p:sp>
        <p:nvSpPr>
          <p:cNvPr id="12" name="TextBox 11"/>
          <p:cNvSpPr txBox="1"/>
          <p:nvPr/>
        </p:nvSpPr>
        <p:spPr>
          <a:xfrm>
            <a:off x="0" y="4303455"/>
            <a:ext cx="3352800" cy="2554545"/>
          </a:xfrm>
          <a:prstGeom prst="rect">
            <a:avLst/>
          </a:prstGeom>
          <a:solidFill>
            <a:srgbClr val="66FF66"/>
          </a:solidFill>
          <a:ln>
            <a:solidFill>
              <a:srgbClr val="C00000"/>
            </a:solidFill>
          </a:ln>
        </p:spPr>
        <p:txBody>
          <a:bodyPr wrap="square" rtlCol="0">
            <a:spAutoFit/>
          </a:bodyPr>
          <a:lstStyle/>
          <a:p>
            <a:r>
              <a:rPr lang="en-US" sz="3200" dirty="0" err="1" smtClean="0">
                <a:latin typeface="NikoshBAN" pitchFamily="2" charset="0"/>
                <a:cs typeface="NikoshBAN" pitchFamily="2" charset="0"/>
              </a:rPr>
              <a:t>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মানুষ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বাড়ছে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ঘনবসতি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উঠছে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পরিবেশ</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দূষিত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হচ্ছে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সৃষ্টি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হচ্ছে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রকম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ব্যাধি</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3" name="TextBox 12"/>
          <p:cNvSpPr txBox="1"/>
          <p:nvPr/>
        </p:nvSpPr>
        <p:spPr>
          <a:xfrm>
            <a:off x="7391400" y="152400"/>
            <a:ext cx="1600200" cy="4832092"/>
          </a:xfrm>
          <a:prstGeom prst="rect">
            <a:avLst/>
          </a:prstGeom>
          <a:solidFill>
            <a:srgbClr val="66FF66"/>
          </a:solidFill>
          <a:ln>
            <a:solidFill>
              <a:srgbClr val="000099"/>
            </a:solidFill>
          </a:ln>
        </p:spPr>
        <p:txBody>
          <a:bodyPr wrap="square" rtlCol="0">
            <a:spAutoFit/>
          </a:bodyPr>
          <a:lstStyle/>
          <a:p>
            <a:r>
              <a:rPr lang="en-US" sz="2800" b="1" dirty="0" err="1" smtClean="0">
                <a:solidFill>
                  <a:srgbClr val="C00000"/>
                </a:solidFill>
                <a:latin typeface="NikoshBAN" pitchFamily="2" charset="0"/>
                <a:cs typeface="NikoshBAN" pitchFamily="2" charset="0"/>
              </a:rPr>
              <a:t>বর্তমানে</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দেশে</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যে</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হারে</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জনসংখ্যা</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বাড়ছে</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তাতে</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প্রতিবছর</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আড়াই</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লাখের</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মতো</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গৃহের</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প্রয়োজন</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হচ্ছে</a:t>
            </a:r>
            <a:r>
              <a:rPr lang="en-US" sz="2800" b="1" dirty="0" smtClean="0">
                <a:solidFill>
                  <a:srgbClr val="C00000"/>
                </a:solidFill>
                <a:latin typeface="NikoshBAN" pitchFamily="2" charset="0"/>
                <a:cs typeface="NikoshBAN" pitchFamily="2" charset="0"/>
              </a:rPr>
              <a:t> ।</a:t>
            </a:r>
            <a:endParaRPr lang="en-US" sz="2800" b="1" dirty="0">
              <a:solidFill>
                <a:srgbClr val="C00000"/>
              </a:solidFill>
              <a:latin typeface="NikoshBAN" pitchFamily="2" charset="0"/>
              <a:cs typeface="NikoshBAN" pitchFamily="2" charset="0"/>
            </a:endParaRPr>
          </a:p>
        </p:txBody>
      </p:sp>
      <p:sp>
        <p:nvSpPr>
          <p:cNvPr id="14" name="24-Point Star 13"/>
          <p:cNvSpPr/>
          <p:nvPr/>
        </p:nvSpPr>
        <p:spPr>
          <a:xfrm>
            <a:off x="1676400" y="2057400"/>
            <a:ext cx="3505200" cy="1371600"/>
          </a:xfrm>
          <a:prstGeom prst="star24">
            <a:avLst/>
          </a:prstGeom>
          <a:solidFill>
            <a:srgbClr val="C00000"/>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286000" y="2209800"/>
            <a:ext cx="2438400" cy="1066800"/>
          </a:xfrm>
          <a:prstGeom prst="ellipse">
            <a:avLst/>
          </a:prstGeom>
          <a:solidFill>
            <a:srgbClr val="66FF66"/>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rgbClr val="FF0000"/>
              </a:solidFill>
              <a:latin typeface="NikoshBAN" pitchFamily="2" charset="0"/>
              <a:cs typeface="NikoshBAN" pitchFamily="2" charset="0"/>
            </a:endParaRPr>
          </a:p>
        </p:txBody>
      </p:sp>
      <p:sp>
        <p:nvSpPr>
          <p:cNvPr id="16" name="TextBox 15"/>
          <p:cNvSpPr txBox="1"/>
          <p:nvPr/>
        </p:nvSpPr>
        <p:spPr>
          <a:xfrm>
            <a:off x="2514600" y="2286000"/>
            <a:ext cx="2057400" cy="830997"/>
          </a:xfrm>
          <a:prstGeom prst="rect">
            <a:avLst/>
          </a:prstGeom>
          <a:noFill/>
        </p:spPr>
        <p:txBody>
          <a:bodyPr wrap="square" rtlCol="0">
            <a:spAutoFit/>
          </a:bodyPr>
          <a:lstStyle/>
          <a:p>
            <a:r>
              <a:rPr lang="en-US" sz="2400" dirty="0" err="1" smtClean="0">
                <a:latin typeface="NikoshBAN" pitchFamily="2" charset="0"/>
                <a:cs typeface="NikoshBAN" pitchFamily="2" charset="0"/>
              </a:rPr>
              <a:t>বাসস্থানের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জনসংখ্যার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প্রভাব</a:t>
            </a:r>
            <a:endParaRPr lang="en-US" sz="2400" dirty="0">
              <a:latin typeface="NikoshBAN" pitchFamily="2" charset="0"/>
              <a:cs typeface="NikoshBAN" pitchFamily="2" charset="0"/>
            </a:endParaRPr>
          </a:p>
        </p:txBody>
      </p:sp>
      <p:cxnSp>
        <p:nvCxnSpPr>
          <p:cNvPr id="18" name="Straight Arrow Connector 17"/>
          <p:cNvCxnSpPr/>
          <p:nvPr/>
        </p:nvCxnSpPr>
        <p:spPr>
          <a:xfrm flipV="1">
            <a:off x="4114800" y="1447800"/>
            <a:ext cx="1295400" cy="762000"/>
          </a:xfrm>
          <a:prstGeom prst="straightConnector1">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52800" y="5181600"/>
            <a:ext cx="1447800" cy="228600"/>
          </a:xfrm>
          <a:prstGeom prst="straightConnector1">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ppt_x</p:attrName>
                                        </p:attrNameLst>
                                      </p:cBhvr>
                                      <p:tavLst>
                                        <p:tav tm="0">
                                          <p:val>
                                            <p:strVal val="#ppt_x"/>
                                          </p:val>
                                        </p:tav>
                                        <p:tav tm="100000">
                                          <p:val>
                                            <p:strVal val="#ppt_x"/>
                                          </p:val>
                                        </p:tav>
                                      </p:tavLst>
                                    </p:anim>
                                    <p:anim calcmode="lin" valueType="num">
                                      <p:cBhvr>
                                        <p:cTn id="9" dur="1800" decel="100000" fill="hold"/>
                                        <p:tgtEl>
                                          <p:spTgt spid="1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ppt_x</p:attrName>
                                        </p:attrNameLst>
                                      </p:cBhvr>
                                      <p:tavLst>
                                        <p:tav tm="0">
                                          <p:val>
                                            <p:strVal val="#ppt_x"/>
                                          </p:val>
                                        </p:tav>
                                        <p:tav tm="100000">
                                          <p:val>
                                            <p:strVal val="#ppt_x"/>
                                          </p:val>
                                        </p:tav>
                                      </p:tavLst>
                                    </p:anim>
                                    <p:anim calcmode="lin" valueType="num">
                                      <p:cBhvr>
                                        <p:cTn id="15" dur="1800" decel="100000" fill="hold"/>
                                        <p:tgtEl>
                                          <p:spTgt spid="16"/>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ppt_x</p:attrName>
                                        </p:attrNameLst>
                                      </p:cBhvr>
                                      <p:tavLst>
                                        <p:tav tm="0">
                                          <p:val>
                                            <p:strVal val="#ppt_x"/>
                                          </p:val>
                                        </p:tav>
                                        <p:tav tm="100000">
                                          <p:val>
                                            <p:strVal val="#ppt_x"/>
                                          </p:val>
                                        </p:tav>
                                      </p:tavLst>
                                    </p:anim>
                                    <p:anim calcmode="lin" valueType="num">
                                      <p:cBhvr>
                                        <p:cTn id="21" dur="1800" decel="100000" fill="hold"/>
                                        <p:tgtEl>
                                          <p:spTgt spid="4"/>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anim calcmode="lin" valueType="num">
                                      <p:cBhvr>
                                        <p:cTn id="26" dur="2000" fill="hold"/>
                                        <p:tgtEl>
                                          <p:spTgt spid="13"/>
                                        </p:tgtEl>
                                        <p:attrNameLst>
                                          <p:attrName>ppt_x</p:attrName>
                                        </p:attrNameLst>
                                      </p:cBhvr>
                                      <p:tavLst>
                                        <p:tav tm="0">
                                          <p:val>
                                            <p:strVal val="#ppt_x"/>
                                          </p:val>
                                        </p:tav>
                                        <p:tav tm="100000">
                                          <p:val>
                                            <p:strVal val="#ppt_x"/>
                                          </p:val>
                                        </p:tav>
                                      </p:tavLst>
                                    </p:anim>
                                    <p:anim calcmode="lin" valueType="num">
                                      <p:cBhvr>
                                        <p:cTn id="27" dur="1800" decel="100000" fill="hold"/>
                                        <p:tgtEl>
                                          <p:spTgt spid="13"/>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anim calcmode="lin" valueType="num">
                                      <p:cBhvr>
                                        <p:cTn id="32" dur="2000" fill="hold"/>
                                        <p:tgtEl>
                                          <p:spTgt spid="12"/>
                                        </p:tgtEl>
                                        <p:attrNameLst>
                                          <p:attrName>ppt_x</p:attrName>
                                        </p:attrNameLst>
                                      </p:cBhvr>
                                      <p:tavLst>
                                        <p:tav tm="0">
                                          <p:val>
                                            <p:strVal val="#ppt_x"/>
                                          </p:val>
                                        </p:tav>
                                        <p:tav tm="100000">
                                          <p:val>
                                            <p:strVal val="#ppt_x"/>
                                          </p:val>
                                        </p:tav>
                                      </p:tavLst>
                                    </p:anim>
                                    <p:anim calcmode="lin" valueType="num">
                                      <p:cBhvr>
                                        <p:cTn id="33" dur="1800" decel="100000" fill="hold"/>
                                        <p:tgtEl>
                                          <p:spTgt spid="12"/>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ppt_x</p:attrName>
                                        </p:attrNameLst>
                                      </p:cBhvr>
                                      <p:tavLst>
                                        <p:tav tm="0">
                                          <p:val>
                                            <p:strVal val="#ppt_x"/>
                                          </p:val>
                                        </p:tav>
                                        <p:tav tm="100000">
                                          <p:val>
                                            <p:strVal val="#ppt_x"/>
                                          </p:val>
                                        </p:tav>
                                      </p:tavLst>
                                    </p:anim>
                                    <p:anim calcmode="lin" valueType="num">
                                      <p:cBhvr>
                                        <p:cTn id="39" dur="1800" decel="100000" fill="hold"/>
                                        <p:tgtEl>
                                          <p:spTgt spid="7"/>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69000">
              <a:srgbClr val="C50849"/>
            </a:gs>
            <a:gs pos="82001">
              <a:srgbClr val="B43E85"/>
            </a:gs>
            <a:gs pos="100000">
              <a:srgbClr val="F8B049"/>
            </a:gs>
          </a:gsLst>
          <a:lin ang="2700000" scaled="1"/>
        </a:gradFill>
        <a:effectLst/>
      </p:bgPr>
    </p:bg>
    <p:spTree>
      <p:nvGrpSpPr>
        <p:cNvPr id="1" name=""/>
        <p:cNvGrpSpPr/>
        <p:nvPr/>
      </p:nvGrpSpPr>
      <p:grpSpPr>
        <a:xfrm>
          <a:off x="0" y="0"/>
          <a:ext cx="0" cy="0"/>
          <a:chOff x="0" y="0"/>
          <a:chExt cx="0" cy="0"/>
        </a:xfrm>
      </p:grpSpPr>
      <p:sp>
        <p:nvSpPr>
          <p:cNvPr id="3" name="TextBox 2"/>
          <p:cNvSpPr txBox="1"/>
          <p:nvPr/>
        </p:nvSpPr>
        <p:spPr>
          <a:xfrm>
            <a:off x="2057400" y="0"/>
            <a:ext cx="4038600" cy="523220"/>
          </a:xfrm>
          <a:prstGeom prst="rect">
            <a:avLst/>
          </a:prstGeom>
          <a:solidFill>
            <a:srgbClr val="C00000"/>
          </a:solidFill>
          <a:ln>
            <a:solidFill>
              <a:schemeClr val="tx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dirty="0" err="1" smtClean="0">
                <a:solidFill>
                  <a:schemeClr val="bg1"/>
                </a:solidFill>
                <a:latin typeface="NikoshBAN" pitchFamily="2" charset="0"/>
                <a:cs typeface="NikoshBAN" pitchFamily="2" charset="0"/>
              </a:rPr>
              <a:t>চিকিৎসার</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উপর</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জনসংখ্যার</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প্রভাব</a:t>
            </a:r>
            <a:endParaRPr lang="en-US" sz="2800" dirty="0">
              <a:solidFill>
                <a:schemeClr val="bg1"/>
              </a:solidFill>
              <a:latin typeface="NikoshBAN" pitchFamily="2" charset="0"/>
              <a:cs typeface="NikoshBAN" pitchFamily="2" charset="0"/>
            </a:endParaRPr>
          </a:p>
        </p:txBody>
      </p:sp>
      <p:pic>
        <p:nvPicPr>
          <p:cNvPr id="18434" name="Picture 2"/>
          <p:cNvPicPr>
            <a:picLocks noChangeAspect="1" noChangeArrowheads="1"/>
          </p:cNvPicPr>
          <p:nvPr/>
        </p:nvPicPr>
        <p:blipFill>
          <a:blip r:embed="rId2" cstate="print"/>
          <a:srcRect/>
          <a:stretch>
            <a:fillRect/>
          </a:stretch>
        </p:blipFill>
        <p:spPr bwMode="auto">
          <a:xfrm>
            <a:off x="4648200" y="1981200"/>
            <a:ext cx="4495800" cy="487680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cstate="print"/>
          <a:srcRect/>
          <a:stretch>
            <a:fillRect/>
          </a:stretch>
        </p:blipFill>
        <p:spPr bwMode="auto">
          <a:xfrm>
            <a:off x="0" y="1981200"/>
            <a:ext cx="4648200" cy="48768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609600"/>
            <a:ext cx="9144000" cy="1384995"/>
          </a:xfrm>
          <a:prstGeom prst="rect">
            <a:avLst/>
          </a:prstGeom>
        </p:spPr>
        <p:txBody>
          <a:bodyPr wrap="square">
            <a:spAutoFit/>
          </a:bodyPr>
          <a:lstStyle/>
          <a:p>
            <a:r>
              <a:rPr lang="en-US" sz="2800" dirty="0" err="1" smtClean="0">
                <a:latin typeface="NikoshBAN" pitchFamily="2" charset="0"/>
                <a:cs typeface="NikoshBAN" pitchFamily="2" charset="0"/>
              </a:rPr>
              <a:t>বাড়ীতে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জনসংখ্যা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বেশি</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টাকার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চিকিংসা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দেওয়া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হয়না</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তেমনি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হাসপাতালেও</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অধিক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জনসংখ্যার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ডাক্তারদের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চিকিৎসা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a:t>
            </a:r>
            <a:r>
              <a:rPr lang="en-US" sz="2800" dirty="0" smtClean="0">
                <a:latin typeface="NikoshBAN" pitchFamily="2" charset="0"/>
                <a:cs typeface="NikoshBAN" pitchFamily="2" charset="0"/>
              </a:rPr>
              <a:t> ।এ </a:t>
            </a:r>
            <a:r>
              <a:rPr lang="en-US" sz="2800" dirty="0" err="1" smtClean="0">
                <a:latin typeface="NikoshBAN" pitchFamily="2" charset="0"/>
                <a:cs typeface="NikoshBAN" pitchFamily="2" charset="0"/>
              </a:rPr>
              <a:t>কারনে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প্রতিবছর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অনেক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চিকিৎসার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অকাল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মৃত্যু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8434"/>
                                        </p:tgtEl>
                                        <p:attrNameLst>
                                          <p:attrName>style.visibility</p:attrName>
                                        </p:attrNameLst>
                                      </p:cBhvr>
                                      <p:to>
                                        <p:strVal val="visible"/>
                                      </p:to>
                                    </p:set>
                                    <p:anim calcmode="lin" valueType="num">
                                      <p:cBhvr>
                                        <p:cTn id="19" dur="2000" fill="hold"/>
                                        <p:tgtEl>
                                          <p:spTgt spid="18434"/>
                                        </p:tgtEl>
                                        <p:attrNameLst>
                                          <p:attrName>ppt_w</p:attrName>
                                        </p:attrNameLst>
                                      </p:cBhvr>
                                      <p:tavLst>
                                        <p:tav tm="0">
                                          <p:val>
                                            <p:fltVal val="0"/>
                                          </p:val>
                                        </p:tav>
                                        <p:tav tm="100000">
                                          <p:val>
                                            <p:strVal val="#ppt_w"/>
                                          </p:val>
                                        </p:tav>
                                      </p:tavLst>
                                    </p:anim>
                                    <p:anim calcmode="lin" valueType="num">
                                      <p:cBhvr>
                                        <p:cTn id="20" dur="2000" fill="hold"/>
                                        <p:tgtEl>
                                          <p:spTgt spid="184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27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990600" y="838200"/>
            <a:ext cx="7696200" cy="1622425"/>
          </a:xfrm>
        </p:spPr>
        <p:txBody>
          <a:bodyPr>
            <a:noAutofit/>
            <a:scene3d>
              <a:camera prst="isometricOffAxis2Left"/>
              <a:lightRig rig="threePt" dir="t"/>
            </a:scene3d>
          </a:bodyPr>
          <a:lstStyle/>
          <a:p>
            <a:r>
              <a:rPr lang="en-US" sz="16600" dirty="0" err="1" smtClean="0">
                <a:latin typeface="NikoshBAN" pitchFamily="2" charset="0"/>
                <a:cs typeface="NikoshBAN" pitchFamily="2" charset="0"/>
              </a:rPr>
              <a:t>নীরব</a:t>
            </a:r>
            <a:r>
              <a:rPr lang="en-US" sz="16600" dirty="0" smtClean="0">
                <a:latin typeface="NikoshBAN" pitchFamily="2" charset="0"/>
                <a:cs typeface="NikoshBAN" pitchFamily="2" charset="0"/>
              </a:rPr>
              <a:t> </a:t>
            </a:r>
            <a:r>
              <a:rPr lang="en-US" sz="16600" dirty="0" err="1" smtClean="0">
                <a:latin typeface="NikoshBAN" pitchFamily="2" charset="0"/>
                <a:cs typeface="NikoshBAN" pitchFamily="2" charset="0"/>
              </a:rPr>
              <a:t>পাঠ</a:t>
            </a:r>
            <a:endParaRPr lang="en-US" sz="16600" dirty="0">
              <a:latin typeface="NikoshBAN" pitchFamily="2" charset="0"/>
              <a:cs typeface="NikoshBAN" pitchFamily="2" charset="0"/>
            </a:endParaRPr>
          </a:p>
        </p:txBody>
      </p:sp>
      <p:pic>
        <p:nvPicPr>
          <p:cNvPr id="1026" name="Picture 2" descr="C:\Users\PTI\Documents\Picture File\School-Boy-Studying-718736.jpg"/>
          <p:cNvPicPr>
            <a:picLocks noChangeAspect="1" noChangeArrowheads="1"/>
          </p:cNvPicPr>
          <p:nvPr/>
        </p:nvPicPr>
        <p:blipFill>
          <a:blip r:embed="rId2" cstate="print"/>
          <a:srcRect/>
          <a:stretch>
            <a:fillRect/>
          </a:stretch>
        </p:blipFill>
        <p:spPr bwMode="auto">
          <a:xfrm>
            <a:off x="1143000" y="2540000"/>
            <a:ext cx="6505980" cy="4318000"/>
          </a:xfrm>
          <a:prstGeom prst="star32">
            <a:avLst/>
          </a:prstGeom>
          <a:noFill/>
          <a:ln>
            <a:solidFill>
              <a:schemeClr val="tx1"/>
            </a:solidFill>
          </a:ln>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anim calcmode="lin" valueType="num">
                                      <p:cBhvr>
                                        <p:cTn id="14" dur="2000" fill="hold"/>
                                        <p:tgtEl>
                                          <p:spTgt spid="1026"/>
                                        </p:tgtEl>
                                        <p:attrNameLst>
                                          <p:attrName>ppt_x</p:attrName>
                                        </p:attrNameLst>
                                      </p:cBhvr>
                                      <p:tavLst>
                                        <p:tav tm="0">
                                          <p:val>
                                            <p:strVal val="#ppt_x"/>
                                          </p:val>
                                        </p:tav>
                                        <p:tav tm="100000">
                                          <p:val>
                                            <p:strVal val="#ppt_x"/>
                                          </p:val>
                                        </p:tav>
                                      </p:tavLst>
                                    </p:anim>
                                    <p:anim calcmode="lin" valueType="num">
                                      <p:cBhvr>
                                        <p:cTn id="15" dur="1800" decel="100000" fill="hold"/>
                                        <p:tgtEl>
                                          <p:spTgt spid="1026"/>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nvPr>
        </p:nvGraphicFramePr>
        <p:xfrm>
          <a:off x="1676400" y="762000"/>
          <a:ext cx="7467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4-Point Star 5"/>
          <p:cNvSpPr/>
          <p:nvPr/>
        </p:nvSpPr>
        <p:spPr>
          <a:xfrm>
            <a:off x="3657600" y="2590800"/>
            <a:ext cx="3276600" cy="2743200"/>
          </a:xfrm>
          <a:prstGeom prst="star24">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itchFamily="2" charset="0"/>
                <a:cs typeface="NikoshBAN" pitchFamily="2" charset="0"/>
              </a:rPr>
              <a:t>মৈলিক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চাহিদার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উপর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জনসংখ্যার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প্রভাবগুলি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লেখ</a:t>
            </a:r>
            <a:endParaRPr lang="en-US" sz="2800" dirty="0">
              <a:latin typeface="NikoshBAN" pitchFamily="2" charset="0"/>
              <a:cs typeface="NikoshBAN" pitchFamily="2" charset="0"/>
            </a:endParaRPr>
          </a:p>
        </p:txBody>
      </p:sp>
      <p:sp>
        <p:nvSpPr>
          <p:cNvPr id="9" name="Rectangle 8"/>
          <p:cNvSpPr/>
          <p:nvPr/>
        </p:nvSpPr>
        <p:spPr>
          <a:xfrm>
            <a:off x="609600" y="228600"/>
            <a:ext cx="3647152" cy="1323439"/>
          </a:xfrm>
          <a:prstGeom prst="rect">
            <a:avLst/>
          </a:prstGeom>
        </p:spPr>
        <p:txBody>
          <a:bodyPr wrap="none">
            <a:spAutoFit/>
          </a:bodyPr>
          <a:lstStyle/>
          <a:p>
            <a:pPr algn="ctr"/>
            <a:r>
              <a:rPr lang="en-US" sz="4000" dirty="0" err="1" smtClean="0">
                <a:solidFill>
                  <a:srgbClr val="FFFF00"/>
                </a:solidFill>
                <a:latin typeface="NikoshBAN" pitchFamily="2" charset="0"/>
                <a:cs typeface="NikoshBAN" pitchFamily="2" charset="0"/>
              </a:rPr>
              <a:t>দলগত</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কাজঃ</a:t>
            </a:r>
            <a:endParaRPr lang="en-US" sz="4000" dirty="0" smtClean="0">
              <a:solidFill>
                <a:srgbClr val="FFFF00"/>
              </a:solidFill>
              <a:latin typeface="NikoshBAN" pitchFamily="2" charset="0"/>
              <a:cs typeface="NikoshBAN" pitchFamily="2" charset="0"/>
            </a:endParaRPr>
          </a:p>
          <a:p>
            <a:pPr algn="ctr"/>
            <a:r>
              <a:rPr lang="en-US" sz="4000" dirty="0" err="1" smtClean="0">
                <a:solidFill>
                  <a:srgbClr val="FFFF00"/>
                </a:solidFill>
                <a:latin typeface="NikoshBAN" pitchFamily="2" charset="0"/>
                <a:cs typeface="NikoshBAN" pitchFamily="2" charset="0"/>
              </a:rPr>
              <a:t>দলগত</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কাজ</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পর্যবেক্ষন</a:t>
            </a:r>
            <a:endParaRPr lang="en-US" sz="4000" dirty="0">
              <a:solidFill>
                <a:srgbClr val="FFFF00"/>
              </a:solidFill>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6600"/>
            </a:gs>
            <a:gs pos="0">
              <a:srgbClr val="006600"/>
            </a:gs>
            <a:gs pos="50000">
              <a:srgbClr val="006600"/>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074" name="Picture 2" descr="C:\Users\PTI\Pictures\suchitra\NATFL0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ound Diagonal Corner Rectangle 3"/>
          <p:cNvSpPr/>
          <p:nvPr/>
        </p:nvSpPr>
        <p:spPr>
          <a:xfrm>
            <a:off x="1143000" y="609600"/>
            <a:ext cx="7086600" cy="4953000"/>
          </a:xfrm>
          <a:prstGeom prst="round2DiagRect">
            <a:avLst/>
          </a:prstGeom>
          <a:solidFill>
            <a:srgbClr val="00B050"/>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u="sng" dirty="0" err="1" smtClean="0">
                <a:solidFill>
                  <a:srgbClr val="FFFF00"/>
                </a:solidFill>
                <a:latin typeface="NikoshBAN" pitchFamily="2" charset="0"/>
                <a:cs typeface="NikoshBAN" pitchFamily="2" charset="0"/>
              </a:rPr>
              <a:t>দলগত</a:t>
            </a:r>
            <a:r>
              <a:rPr lang="en-US" sz="7200" u="sng" dirty="0" smtClean="0">
                <a:solidFill>
                  <a:srgbClr val="FFFF00"/>
                </a:solidFill>
                <a:latin typeface="NikoshBAN" pitchFamily="2" charset="0"/>
                <a:cs typeface="NikoshBAN" pitchFamily="2" charset="0"/>
              </a:rPr>
              <a:t> </a:t>
            </a:r>
            <a:r>
              <a:rPr lang="en-US" sz="7200" u="sng" dirty="0" err="1" smtClean="0">
                <a:solidFill>
                  <a:srgbClr val="FFFF00"/>
                </a:solidFill>
                <a:latin typeface="NikoshBAN" pitchFamily="2" charset="0"/>
                <a:cs typeface="NikoshBAN" pitchFamily="2" charset="0"/>
              </a:rPr>
              <a:t>কাজ</a:t>
            </a:r>
            <a:r>
              <a:rPr lang="en-US" sz="7200" u="sng" dirty="0" smtClean="0">
                <a:solidFill>
                  <a:srgbClr val="FFFF00"/>
                </a:solidFill>
                <a:latin typeface="NikoshBAN" pitchFamily="2" charset="0"/>
                <a:cs typeface="NikoshBAN" pitchFamily="2" charset="0"/>
              </a:rPr>
              <a:t> </a:t>
            </a:r>
            <a:r>
              <a:rPr lang="en-US" sz="7200" u="sng" dirty="0" err="1" smtClean="0">
                <a:solidFill>
                  <a:srgbClr val="FFFF00"/>
                </a:solidFill>
                <a:latin typeface="NikoshBAN" pitchFamily="2" charset="0"/>
                <a:cs typeface="NikoshBAN" pitchFamily="2" charset="0"/>
              </a:rPr>
              <a:t>উপস্থাপন</a:t>
            </a:r>
            <a:r>
              <a:rPr lang="en-US" sz="7200" u="sng" dirty="0" smtClean="0">
                <a:solidFill>
                  <a:srgbClr val="FFFF00"/>
                </a:solidFill>
                <a:latin typeface="NikoshBAN" pitchFamily="2" charset="0"/>
                <a:cs typeface="NikoshBAN" pitchFamily="2" charset="0"/>
              </a:rPr>
              <a:t>  ও </a:t>
            </a:r>
            <a:r>
              <a:rPr lang="en-US" sz="7200" u="sng" dirty="0" err="1" smtClean="0">
                <a:solidFill>
                  <a:srgbClr val="FFFF00"/>
                </a:solidFill>
                <a:latin typeface="NikoshBAN" pitchFamily="2" charset="0"/>
                <a:cs typeface="NikoshBAN" pitchFamily="2" charset="0"/>
              </a:rPr>
              <a:t>পর্যালোচনা</a:t>
            </a:r>
            <a:r>
              <a:rPr lang="en-US" sz="7200" u="sng" dirty="0" smtClean="0">
                <a:solidFill>
                  <a:srgbClr val="FFFF00"/>
                </a:solidFill>
                <a:latin typeface="NikoshBAN" pitchFamily="2" charset="0"/>
                <a:cs typeface="NikoshBAN" pitchFamily="2" charset="0"/>
              </a:rPr>
              <a:t>।</a:t>
            </a:r>
            <a:endParaRPr lang="en-US" sz="7200" u="sng" dirty="0">
              <a:solidFill>
                <a:srgbClr val="FFFF00"/>
              </a:solidFill>
              <a:latin typeface="NikoshBAN" pitchFamily="2" charset="0"/>
              <a:cs typeface="NikoshBAN" pitchFamily="2" charset="0"/>
            </a:endParaRP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119F"/>
        </a:solidFill>
        <a:effectLst/>
      </p:bgPr>
    </p:bg>
    <p:spTree>
      <p:nvGrpSpPr>
        <p:cNvPr id="1" name=""/>
        <p:cNvGrpSpPr/>
        <p:nvPr/>
      </p:nvGrpSpPr>
      <p:grpSpPr>
        <a:xfrm>
          <a:off x="0" y="0"/>
          <a:ext cx="0" cy="0"/>
          <a:chOff x="0" y="0"/>
          <a:chExt cx="0" cy="0"/>
        </a:xfrm>
      </p:grpSpPr>
      <p:pic>
        <p:nvPicPr>
          <p:cNvPr id="3" name="Picture 2" descr="C:\Users\PTI\Pictures\suchitra\FB037.JPG"/>
          <p:cNvPicPr>
            <a:picLocks noChangeAspect="1" noChangeArrowheads="1"/>
          </p:cNvPicPr>
          <p:nvPr/>
        </p:nvPicPr>
        <p:blipFill>
          <a:blip r:embed="rId2" cstate="print"/>
          <a:srcRect/>
          <a:stretch>
            <a:fillRect/>
          </a:stretch>
        </p:blipFill>
        <p:spPr bwMode="auto">
          <a:xfrm>
            <a:off x="0" y="0"/>
            <a:ext cx="4800600" cy="6858000"/>
          </a:xfrm>
          <a:prstGeom prst="rect">
            <a:avLst/>
          </a:prstGeom>
          <a:noFill/>
        </p:spPr>
      </p:pic>
      <p:sp>
        <p:nvSpPr>
          <p:cNvPr id="7" name="Rectangle 6"/>
          <p:cNvSpPr/>
          <p:nvPr/>
        </p:nvSpPr>
        <p:spPr>
          <a:xfrm>
            <a:off x="2971800" y="685800"/>
            <a:ext cx="5334000" cy="1569660"/>
          </a:xfrm>
          <a:prstGeom prst="rect">
            <a:avLst/>
          </a:prstGeom>
        </p:spPr>
        <p:txBody>
          <a:bodyPr wrap="square">
            <a:spAutoFit/>
          </a:bodyPr>
          <a:lstStyle/>
          <a:p>
            <a:pPr algn="ctr"/>
            <a:r>
              <a:rPr lang="bn-BD" sz="9600" b="1" i="1" dirty="0" smtClean="0">
                <a:ln w="1905"/>
                <a:solidFill>
                  <a:srgbClr val="FFC000"/>
                </a:solidFill>
                <a:effectLst>
                  <a:innerShdw blurRad="69850" dist="43180" dir="5400000">
                    <a:srgbClr val="000000">
                      <a:alpha val="65000"/>
                    </a:srgbClr>
                  </a:innerShdw>
                </a:effectLst>
                <a:latin typeface="NikoshBAN" pitchFamily="2" charset="0"/>
                <a:cs typeface="NikoshBAN" pitchFamily="2" charset="0"/>
              </a:rPr>
              <a:t>উপস্হাপনায়</a:t>
            </a:r>
            <a:endParaRPr lang="en-US" sz="9600" b="1" i="1" dirty="0">
              <a:ln w="1905"/>
              <a:solidFill>
                <a:srgbClr val="FFC000"/>
              </a:solidFill>
              <a:effectLst>
                <a:innerShdw blurRad="69850" dist="43180" dir="5400000">
                  <a:srgbClr val="000000">
                    <a:alpha val="65000"/>
                  </a:srgbClr>
                </a:innerShdw>
              </a:effectLst>
            </a:endParaRPr>
          </a:p>
        </p:txBody>
      </p:sp>
      <p:sp>
        <p:nvSpPr>
          <p:cNvPr id="8" name="Rectangle 7"/>
          <p:cNvSpPr/>
          <p:nvPr/>
        </p:nvSpPr>
        <p:spPr>
          <a:xfrm>
            <a:off x="4800600" y="2514600"/>
            <a:ext cx="5257800" cy="2554545"/>
          </a:xfrm>
          <a:prstGeom prst="rect">
            <a:avLst/>
          </a:prstGeom>
        </p:spPr>
        <p:txBody>
          <a:bodyPr wrap="square">
            <a:spAutoFit/>
          </a:bodyPr>
          <a:lstStyle/>
          <a:p>
            <a:r>
              <a:rPr lang="en-US" sz="3200" b="1" dirty="0" err="1" smtClean="0">
                <a:solidFill>
                  <a:srgbClr val="FFC000"/>
                </a:solidFill>
                <a:latin typeface="NikoshBAN" pitchFamily="2" charset="0"/>
                <a:cs typeface="NikoshBAN" pitchFamily="2" charset="0"/>
              </a:rPr>
              <a:t>সুচিত্রা</a:t>
            </a:r>
            <a:r>
              <a:rPr lang="en-US" sz="3200" b="1" dirty="0" smtClean="0">
                <a:solidFill>
                  <a:srgbClr val="FFC000"/>
                </a:solidFill>
                <a:latin typeface="NikoshBAN" pitchFamily="2" charset="0"/>
                <a:cs typeface="NikoshBAN" pitchFamily="2" charset="0"/>
              </a:rPr>
              <a:t> </a:t>
            </a:r>
            <a:r>
              <a:rPr lang="en-US" sz="3200" b="1" dirty="0" err="1" smtClean="0">
                <a:solidFill>
                  <a:srgbClr val="FFC000"/>
                </a:solidFill>
                <a:latin typeface="NikoshBAN" pitchFamily="2" charset="0"/>
                <a:cs typeface="NikoshBAN" pitchFamily="2" charset="0"/>
              </a:rPr>
              <a:t>চাকমা</a:t>
            </a:r>
            <a:endParaRPr lang="en-US" sz="3200" b="1" dirty="0" smtClean="0">
              <a:solidFill>
                <a:srgbClr val="FFC000"/>
              </a:solidFill>
              <a:latin typeface="NikoshBAN" pitchFamily="2" charset="0"/>
              <a:cs typeface="NikoshBAN" pitchFamily="2" charset="0"/>
            </a:endParaRPr>
          </a:p>
          <a:p>
            <a:r>
              <a:rPr lang="en-US" sz="3200" b="1" dirty="0" err="1" smtClean="0">
                <a:solidFill>
                  <a:srgbClr val="FFC000"/>
                </a:solidFill>
                <a:latin typeface="NikoshBAN" pitchFamily="2" charset="0"/>
                <a:cs typeface="NikoshBAN" pitchFamily="2" charset="0"/>
              </a:rPr>
              <a:t>সহকারি</a:t>
            </a:r>
            <a:r>
              <a:rPr lang="en-US" sz="3200" b="1" dirty="0" smtClean="0">
                <a:solidFill>
                  <a:srgbClr val="FFC000"/>
                </a:solidFill>
                <a:latin typeface="NikoshBAN" pitchFamily="2" charset="0"/>
                <a:cs typeface="NikoshBAN" pitchFamily="2" charset="0"/>
              </a:rPr>
              <a:t> </a:t>
            </a:r>
            <a:r>
              <a:rPr lang="en-US" sz="3200" b="1" dirty="0" err="1" smtClean="0">
                <a:solidFill>
                  <a:srgbClr val="FFC000"/>
                </a:solidFill>
                <a:latin typeface="NikoshBAN" pitchFamily="2" charset="0"/>
                <a:cs typeface="NikoshBAN" pitchFamily="2" charset="0"/>
              </a:rPr>
              <a:t>শিক্ষিকা</a:t>
            </a:r>
            <a:r>
              <a:rPr lang="en-US" sz="3200" b="1" dirty="0" smtClean="0">
                <a:solidFill>
                  <a:srgbClr val="FFC000"/>
                </a:solidFill>
                <a:latin typeface="NikoshBAN" pitchFamily="2" charset="0"/>
                <a:cs typeface="NikoshBAN" pitchFamily="2" charset="0"/>
              </a:rPr>
              <a:t> </a:t>
            </a:r>
          </a:p>
          <a:p>
            <a:r>
              <a:rPr lang="en-US" sz="3200" b="1" dirty="0" err="1" smtClean="0">
                <a:solidFill>
                  <a:srgbClr val="FFC000"/>
                </a:solidFill>
                <a:latin typeface="NikoshBAN" pitchFamily="2" charset="0"/>
                <a:cs typeface="NikoshBAN" pitchFamily="2" charset="0"/>
              </a:rPr>
              <a:t>তিনটিলা</a:t>
            </a:r>
            <a:r>
              <a:rPr lang="en-US" sz="3200" b="1" dirty="0" smtClean="0">
                <a:solidFill>
                  <a:srgbClr val="FFC000"/>
                </a:solidFill>
                <a:latin typeface="NikoshBAN" pitchFamily="2" charset="0"/>
                <a:cs typeface="NikoshBAN" pitchFamily="2" charset="0"/>
              </a:rPr>
              <a:t> </a:t>
            </a:r>
            <a:r>
              <a:rPr lang="en-US" sz="3200" b="1" dirty="0" err="1" smtClean="0">
                <a:solidFill>
                  <a:srgbClr val="FFC000"/>
                </a:solidFill>
                <a:latin typeface="NikoshBAN" pitchFamily="2" charset="0"/>
                <a:cs typeface="NikoshBAN" pitchFamily="2" charset="0"/>
              </a:rPr>
              <a:t>মডেল</a:t>
            </a:r>
            <a:r>
              <a:rPr lang="en-US" sz="3200" b="1" dirty="0" smtClean="0">
                <a:solidFill>
                  <a:srgbClr val="FFC000"/>
                </a:solidFill>
                <a:latin typeface="NikoshBAN" pitchFamily="2" charset="0"/>
                <a:cs typeface="NikoshBAN" pitchFamily="2" charset="0"/>
              </a:rPr>
              <a:t> </a:t>
            </a:r>
            <a:r>
              <a:rPr lang="en-US" sz="3200" b="1" dirty="0" err="1" smtClean="0">
                <a:solidFill>
                  <a:srgbClr val="FFC000"/>
                </a:solidFill>
                <a:latin typeface="NikoshBAN" pitchFamily="2" charset="0"/>
                <a:cs typeface="NikoshBAN" pitchFamily="2" charset="0"/>
              </a:rPr>
              <a:t>সরকারি</a:t>
            </a:r>
            <a:r>
              <a:rPr lang="en-US" sz="3200" b="1" dirty="0" smtClean="0">
                <a:solidFill>
                  <a:srgbClr val="FFC000"/>
                </a:solidFill>
                <a:latin typeface="NikoshBAN" pitchFamily="2" charset="0"/>
                <a:cs typeface="NikoshBAN" pitchFamily="2" charset="0"/>
              </a:rPr>
              <a:t> </a:t>
            </a:r>
            <a:r>
              <a:rPr lang="en-US" sz="3200" b="1" dirty="0" err="1" smtClean="0">
                <a:solidFill>
                  <a:srgbClr val="FFC000"/>
                </a:solidFill>
                <a:latin typeface="NikoshBAN" pitchFamily="2" charset="0"/>
                <a:cs typeface="NikoshBAN" pitchFamily="2" charset="0"/>
              </a:rPr>
              <a:t>প্রাথমিক</a:t>
            </a:r>
            <a:r>
              <a:rPr lang="en-US" sz="3200" b="1" dirty="0" smtClean="0">
                <a:solidFill>
                  <a:srgbClr val="FFC000"/>
                </a:solidFill>
                <a:latin typeface="NikoshBAN" pitchFamily="2" charset="0"/>
                <a:cs typeface="NikoshBAN" pitchFamily="2" charset="0"/>
              </a:rPr>
              <a:t> </a:t>
            </a:r>
            <a:r>
              <a:rPr lang="en-US" sz="3200" b="1" dirty="0" err="1" smtClean="0">
                <a:solidFill>
                  <a:srgbClr val="FFC000"/>
                </a:solidFill>
                <a:latin typeface="NikoshBAN" pitchFamily="2" charset="0"/>
                <a:cs typeface="NikoshBAN" pitchFamily="2" charset="0"/>
              </a:rPr>
              <a:t>বিদ</a:t>
            </a:r>
            <a:r>
              <a:rPr lang="bn-BD" sz="3200" b="1" dirty="0" smtClean="0">
                <a:solidFill>
                  <a:srgbClr val="FFC000"/>
                </a:solidFill>
                <a:latin typeface="NikoshBAN" pitchFamily="2" charset="0"/>
                <a:cs typeface="NikoshBAN" pitchFamily="2" charset="0"/>
              </a:rPr>
              <a:t>্যালয়</a:t>
            </a:r>
            <a:endParaRPr lang="en-US" sz="3200" b="1" dirty="0" smtClean="0">
              <a:solidFill>
                <a:srgbClr val="FFC000"/>
              </a:solidFill>
              <a:latin typeface="NikoshBAN" pitchFamily="2" charset="0"/>
              <a:cs typeface="NikoshBAN" pitchFamily="2" charset="0"/>
            </a:endParaRPr>
          </a:p>
          <a:p>
            <a:r>
              <a:rPr lang="en-US" sz="3200" b="1" dirty="0" err="1" smtClean="0">
                <a:solidFill>
                  <a:srgbClr val="FFC000"/>
                </a:solidFill>
                <a:latin typeface="NikoshBAN" pitchFamily="2" charset="0"/>
                <a:cs typeface="NikoshBAN" pitchFamily="2" charset="0"/>
              </a:rPr>
              <a:t>লংগদু,রাঙ্গামাটি</a:t>
            </a:r>
            <a:r>
              <a:rPr lang="en-US" sz="1600" b="1" dirty="0" smtClean="0">
                <a:solidFill>
                  <a:srgbClr val="FFC000"/>
                </a:solidFill>
                <a:latin typeface="NikoshBAN" pitchFamily="2" charset="0"/>
                <a:cs typeface="NikoshBAN" pitchFamily="2" charset="0"/>
              </a:rPr>
              <a:t> </a:t>
            </a:r>
            <a:r>
              <a:rPr lang="en-US" sz="2400" dirty="0" smtClean="0">
                <a:solidFill>
                  <a:srgbClr val="FFC000"/>
                </a:solidFill>
                <a:latin typeface="NikoshBAN" pitchFamily="2" charset="0"/>
                <a:cs typeface="NikoshBAN" pitchFamily="2" charset="0"/>
              </a:rPr>
              <a:t>।</a:t>
            </a:r>
            <a:endParaRPr lang="en-US" sz="2400" dirty="0">
              <a:solidFill>
                <a:srgbClr val="FFC000"/>
              </a:solidFill>
              <a:latin typeface="NikoshBAN" pitchFamily="2" charset="0"/>
              <a:cs typeface="NikoshBAN" pitchFamily="2" charset="0"/>
            </a:endParaRPr>
          </a:p>
        </p:txBody>
      </p:sp>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3" descr="C:\Users\PTI\Pictures\suchitra\FB058.JPG"/>
          <p:cNvPicPr>
            <a:picLocks noGrp="1" noChangeAspect="1" noChangeArrowheads="1"/>
          </p:cNvPicPr>
          <p:nvPr>
            <p:ph sz="half" idx="1"/>
          </p:nvPr>
        </p:nvPicPr>
        <p:blipFill>
          <a:blip r:embed="rId2" cstate="print"/>
          <a:srcRect/>
          <a:stretch>
            <a:fillRect/>
          </a:stretch>
        </p:blipFill>
        <p:spPr bwMode="auto">
          <a:xfrm>
            <a:off x="0" y="0"/>
            <a:ext cx="9372600" cy="6858000"/>
          </a:xfrm>
          <a:prstGeom prst="rect">
            <a:avLst/>
          </a:prstGeom>
          <a:noFill/>
        </p:spPr>
      </p:pic>
      <p:sp>
        <p:nvSpPr>
          <p:cNvPr id="7" name="Rectangle 6"/>
          <p:cNvSpPr/>
          <p:nvPr/>
        </p:nvSpPr>
        <p:spPr>
          <a:xfrm>
            <a:off x="0" y="533400"/>
            <a:ext cx="4605535" cy="2215991"/>
          </a:xfrm>
          <a:prstGeom prst="rect">
            <a:avLst/>
          </a:prstGeom>
        </p:spPr>
        <p:txBody>
          <a:bodyPr wrap="square">
            <a:spAutoFit/>
          </a:bodyPr>
          <a:lstStyle/>
          <a:p>
            <a:pPr algn="ctr"/>
            <a:r>
              <a:rPr lang="en-US" sz="13800" i="1" dirty="0" err="1" smtClean="0">
                <a:solidFill>
                  <a:schemeClr val="bg1"/>
                </a:solidFill>
                <a:latin typeface="NikoshBAN" pitchFamily="2" charset="0"/>
                <a:cs typeface="NikoshBAN" pitchFamily="2" charset="0"/>
              </a:rPr>
              <a:t>ধন্যবাদ</a:t>
            </a:r>
            <a:endParaRPr lang="en-US" sz="13800" i="1" dirty="0">
              <a:solidFill>
                <a:schemeClr val="bg1"/>
              </a:solidFill>
              <a:latin typeface="NikoshBAN" pitchFamily="2" charset="0"/>
              <a:cs typeface="NikoshBAN" pitchFamily="2"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extBox 2"/>
          <p:cNvSpPr txBox="1"/>
          <p:nvPr/>
        </p:nvSpPr>
        <p:spPr>
          <a:xfrm>
            <a:off x="3733800" y="457200"/>
            <a:ext cx="31242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sp>
        <p:nvSpPr>
          <p:cNvPr id="6" name="TextBox 5"/>
          <p:cNvSpPr txBox="1"/>
          <p:nvPr/>
        </p:nvSpPr>
        <p:spPr>
          <a:xfrm>
            <a:off x="0" y="1143000"/>
            <a:ext cx="4953000" cy="2246769"/>
          </a:xfrm>
          <a:prstGeom prst="rect">
            <a:avLst/>
          </a:prstGeom>
          <a:solidFill>
            <a:schemeClr val="bg1"/>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4400" b="1" i="1" dirty="0" err="1" smtClean="0">
                <a:ln w="12700">
                  <a:solidFill>
                    <a:sysClr val="windowText" lastClr="000000"/>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বিষয়ঃ</a:t>
            </a:r>
            <a:r>
              <a:rPr lang="en-US" sz="4400" b="1" i="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600" b="1" i="1" dirty="0" err="1" smtClean="0">
                <a:ln>
                  <a:solidFill>
                    <a:sysClr val="windowText" lastClr="0000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বাংলাদেশ</a:t>
            </a:r>
            <a:r>
              <a:rPr lang="en-US" sz="3600" b="1" i="1" dirty="0" smtClean="0">
                <a:ln>
                  <a:solidFill>
                    <a:sysClr val="windowText" lastClr="0000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 ও </a:t>
            </a:r>
            <a:r>
              <a:rPr lang="en-US" sz="3600" b="1" i="1" dirty="0" err="1" smtClean="0">
                <a:ln>
                  <a:solidFill>
                    <a:sysClr val="windowText" lastClr="0000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বিশ্বপরিচয়</a:t>
            </a:r>
            <a:r>
              <a:rPr lang="en-US" sz="3600" b="1" i="1" dirty="0" smtClean="0">
                <a:ln w="10541" cmpd="sng">
                  <a:solidFill>
                    <a:sysClr val="windowText" lastClr="000000"/>
                  </a:solidFill>
                  <a:prstDash val="solid"/>
                </a:ln>
                <a:solidFill>
                  <a:srgbClr val="FF0000"/>
                </a:solidFill>
                <a:latin typeface="NikoshBAN" pitchFamily="2" charset="0"/>
                <a:cs typeface="NikoshBAN" pitchFamily="2" charset="0"/>
              </a:rPr>
              <a:t> </a:t>
            </a:r>
            <a:endParaRPr lang="en-US" sz="4800" b="1" i="1" dirty="0" smtClean="0">
              <a:ln w="10541" cmpd="sng">
                <a:solidFill>
                  <a:sysClr val="windowText" lastClr="000000"/>
                </a:solidFill>
                <a:prstDash val="solid"/>
              </a:ln>
              <a:solidFill>
                <a:srgbClr val="FF0000"/>
              </a:solidFill>
              <a:latin typeface="NikoshBAN" pitchFamily="2" charset="0"/>
              <a:cs typeface="NikoshBAN" pitchFamily="2" charset="0"/>
            </a:endParaRPr>
          </a:p>
          <a:p>
            <a:r>
              <a:rPr lang="en-US" sz="3600" b="1" i="1" dirty="0" err="1" smtClean="0">
                <a:ln w="12700">
                  <a:solidFill>
                    <a:sysClr val="windowText" lastClr="000000"/>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শ্রেণীঃ</a:t>
            </a:r>
            <a:r>
              <a:rPr lang="bn-BD" sz="4800" b="1" i="1" dirty="0" smtClean="0">
                <a:ln w="18000">
                  <a:solidFill>
                    <a:sysClr val="windowText" lastClr="000000"/>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 </a:t>
            </a:r>
            <a:r>
              <a:rPr lang="bn-BD" sz="4800" b="1" i="1" dirty="0" smtClean="0">
                <a:ln w="10541" cmpd="sng">
                  <a:solidFill>
                    <a:sysClr val="windowText" lastClr="000000"/>
                  </a:solidFill>
                  <a:prstDash val="solid"/>
                </a:ln>
                <a:solidFill>
                  <a:srgbClr val="002060"/>
                </a:solidFill>
                <a:latin typeface="NikoshBAN" pitchFamily="2" charset="0"/>
                <a:cs typeface="NikoshBAN" pitchFamily="2" charset="0"/>
              </a:rPr>
              <a:t>  </a:t>
            </a:r>
            <a:r>
              <a:rPr lang="bn-BD" sz="4000" b="1" i="1" dirty="0" smtClean="0">
                <a:ln w="10541" cmpd="sng">
                  <a:solidFill>
                    <a:sysClr val="windowText" lastClr="000000"/>
                  </a:solidFill>
                  <a:prstDash val="solid"/>
                </a:ln>
                <a:solidFill>
                  <a:srgbClr val="FF0000"/>
                </a:solidFill>
                <a:latin typeface="NikoshBAN" pitchFamily="2" charset="0"/>
                <a:cs typeface="NikoshBAN" pitchFamily="2" charset="0"/>
              </a:rPr>
              <a:t>৫ম</a:t>
            </a:r>
            <a:endParaRPr lang="en-US" sz="4800" i="1" dirty="0" smtClean="0">
              <a:ln w="10541" cmpd="sng">
                <a:solidFill>
                  <a:sysClr val="windowText" lastClr="000000"/>
                </a:solidFill>
                <a:prstDash val="solid"/>
              </a:ln>
              <a:solidFill>
                <a:srgbClr val="FF0000"/>
              </a:solidFill>
              <a:latin typeface="NikoshBAN" pitchFamily="2" charset="0"/>
              <a:cs typeface="NikoshBAN" pitchFamily="2" charset="0"/>
            </a:endParaRPr>
          </a:p>
          <a:p>
            <a:r>
              <a:rPr lang="en-US" sz="3600" b="1" i="1" dirty="0" err="1" smtClean="0">
                <a:ln w="12700">
                  <a:solidFill>
                    <a:sysClr val="windowText" lastClr="000000"/>
                  </a:solidFill>
                  <a:prstDash val="solid"/>
                </a:ln>
                <a:solidFill>
                  <a:srgbClr val="FFFF00"/>
                </a:solidFill>
                <a:effectLst>
                  <a:outerShdw blurRad="41275" dist="20320" dir="1800000" algn="tl" rotWithShape="0">
                    <a:srgbClr val="000000">
                      <a:alpha val="40000"/>
                    </a:srgbClr>
                  </a:outerShdw>
                </a:effectLst>
                <a:latin typeface="NikoshBAN" pitchFamily="2" charset="0"/>
                <a:cs typeface="NikoshBAN" pitchFamily="2" charset="0"/>
              </a:rPr>
              <a:t>সময়ঃ</a:t>
            </a:r>
            <a:r>
              <a:rPr lang="bn-BD" sz="4800" i="1" dirty="0" smtClean="0">
                <a:ln w="31550" cmpd="sng">
                  <a:solidFill>
                    <a:sysClr val="windowText" lastClr="00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 </a:t>
            </a:r>
            <a:r>
              <a:rPr lang="en-US" sz="4800" b="1" i="1" dirty="0" smtClean="0">
                <a:ln w="10541" cmpd="sng">
                  <a:solidFill>
                    <a:sysClr val="windowText" lastClr="000000"/>
                  </a:solidFill>
                  <a:prstDash val="solid"/>
                </a:ln>
                <a:solidFill>
                  <a:srgbClr val="002060"/>
                </a:solidFill>
                <a:latin typeface="NikoshBAN" pitchFamily="2" charset="0"/>
                <a:cs typeface="NikoshBAN" pitchFamily="2" charset="0"/>
              </a:rPr>
              <a:t> </a:t>
            </a:r>
            <a:r>
              <a:rPr lang="en-US" sz="4000" b="1" i="1" dirty="0" smtClean="0">
                <a:ln w="10541" cmpd="sng">
                  <a:solidFill>
                    <a:sysClr val="windowText" lastClr="000000"/>
                  </a:solidFill>
                  <a:prstDash val="solid"/>
                </a:ln>
                <a:solidFill>
                  <a:srgbClr val="FF0000"/>
                </a:solidFill>
                <a:latin typeface="NikoshBAN" pitchFamily="2" charset="0"/>
                <a:cs typeface="NikoshBAN" pitchFamily="2" charset="0"/>
              </a:rPr>
              <a:t>৪৫ </a:t>
            </a:r>
            <a:r>
              <a:rPr lang="en-US" sz="4000" i="1" dirty="0" err="1" smtClean="0">
                <a:ln w="10541" cmpd="sng">
                  <a:solidFill>
                    <a:sysClr val="windowText" lastClr="000000"/>
                  </a:solidFill>
                  <a:prstDash val="solid"/>
                </a:ln>
                <a:solidFill>
                  <a:srgbClr val="FF0000"/>
                </a:solidFill>
                <a:latin typeface="NikoshBAN" pitchFamily="2" charset="0"/>
                <a:cs typeface="NikoshBAN" pitchFamily="2" charset="0"/>
              </a:rPr>
              <a:t>মিনিট</a:t>
            </a:r>
            <a:endParaRPr lang="en-US" sz="4800" i="1" dirty="0">
              <a:ln w="10541" cmpd="sng">
                <a:solidFill>
                  <a:sysClr val="windowText" lastClr="000000"/>
                </a:solidFill>
                <a:prstDash val="solid"/>
              </a:ln>
              <a:solidFill>
                <a:srgbClr val="FF0000"/>
              </a:solidFill>
              <a:latin typeface="NikoshBAN" pitchFamily="2" charset="0"/>
              <a:cs typeface="NikoshBAN" pitchFamily="2" charset="0"/>
            </a:endParaRPr>
          </a:p>
        </p:txBody>
      </p:sp>
      <p:sp>
        <p:nvSpPr>
          <p:cNvPr id="9" name="TextBox 8"/>
          <p:cNvSpPr txBox="1"/>
          <p:nvPr/>
        </p:nvSpPr>
        <p:spPr>
          <a:xfrm>
            <a:off x="457200" y="0"/>
            <a:ext cx="6019800" cy="99060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0">
            <a:prstTxWarp prst="textChevron">
              <a:avLst/>
            </a:prstTxWarp>
            <a:spAutoFit/>
          </a:bodyPr>
          <a:lstStyle/>
          <a:p>
            <a:r>
              <a:rPr lang="bn-IN" sz="2400" b="1"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latin typeface="NikoshBAN" pitchFamily="2" charset="0"/>
                <a:cs typeface="NikoshBAN" pitchFamily="2" charset="0"/>
              </a:rPr>
              <a:t>পা</a:t>
            </a:r>
            <a:r>
              <a:rPr lang="bn-IN" sz="24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NikoshBAN" pitchFamily="2" charset="0"/>
                <a:cs typeface="NikoshBAN" pitchFamily="2" charset="0"/>
              </a:rPr>
              <a:t>ঠ</a:t>
            </a:r>
            <a:r>
              <a:rPr lang="bn-IN" sz="2400" b="1" spc="300" dirty="0" smtClean="0">
                <a:ln w="11430" cmpd="sng">
                  <a:solidFill>
                    <a:schemeClr val="accent1">
                      <a:tint val="10000"/>
                    </a:schemeClr>
                  </a:solidFill>
                  <a:prstDash val="solid"/>
                  <a:miter lim="800000"/>
                </a:ln>
                <a:solidFill>
                  <a:srgbClr val="66FF66"/>
                </a:solidFill>
                <a:effectLst>
                  <a:glow rad="45500">
                    <a:schemeClr val="accent1">
                      <a:satMod val="220000"/>
                      <a:alpha val="35000"/>
                    </a:schemeClr>
                  </a:glow>
                </a:effectLst>
                <a:latin typeface="NikoshBAN" pitchFamily="2" charset="0"/>
                <a:cs typeface="NikoshBAN" pitchFamily="2" charset="0"/>
              </a:rPr>
              <a:t> </a:t>
            </a:r>
            <a:r>
              <a:rPr lang="bn-IN" sz="2400" b="1"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latin typeface="NikoshBAN" pitchFamily="2" charset="0"/>
                <a:cs typeface="NikoshBAN" pitchFamily="2" charset="0"/>
              </a:rPr>
              <a:t>প</a:t>
            </a:r>
            <a:r>
              <a:rPr lang="bn-IN" sz="24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NikoshBAN" pitchFamily="2" charset="0"/>
                <a:cs typeface="NikoshBAN" pitchFamily="2" charset="0"/>
              </a:rPr>
              <a:t>রি</a:t>
            </a:r>
            <a:r>
              <a:rPr lang="bn-IN" sz="2400" b="1"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latin typeface="NikoshBAN" pitchFamily="2" charset="0"/>
                <a:cs typeface="NikoshBAN" pitchFamily="2" charset="0"/>
              </a:rPr>
              <a:t>চি</a:t>
            </a:r>
            <a:r>
              <a:rPr lang="bn-IN" sz="24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NikoshBAN" pitchFamily="2" charset="0"/>
                <a:cs typeface="NikoshBAN" pitchFamily="2" charset="0"/>
              </a:rPr>
              <a:t>তিঃ</a:t>
            </a:r>
            <a:endParaRPr lang="en-US" sz="24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NikoshBAN" pitchFamily="2" charset="0"/>
              <a:cs typeface="NikoshBAN" pitchFamily="2" charset="0"/>
            </a:endParaRPr>
          </a:p>
        </p:txBody>
      </p:sp>
      <p:sp>
        <p:nvSpPr>
          <p:cNvPr id="11" name="TextBox 10"/>
          <p:cNvSpPr txBox="1"/>
          <p:nvPr/>
        </p:nvSpPr>
        <p:spPr>
          <a:xfrm>
            <a:off x="4343400" y="3429000"/>
            <a:ext cx="2819400" cy="609600"/>
          </a:xfrm>
          <a:prstGeom prst="rect">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prstTxWarp prst="textWave2">
              <a:avLst>
                <a:gd name="adj1" fmla="val 0"/>
                <a:gd name="adj2" fmla="val 0"/>
              </a:avLst>
            </a:prstTxWarp>
            <a:spAutoFit/>
          </a:bodyPr>
          <a:lstStyle/>
          <a:p>
            <a:r>
              <a:rPr lang="en-US" sz="3600" b="1" spc="50" dirty="0" err="1" smtClean="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latin typeface="NikoshBAN" pitchFamily="2" charset="0"/>
                <a:cs typeface="NikoshBAN" pitchFamily="2" charset="0"/>
              </a:rPr>
              <a:t>আজকের</a:t>
            </a:r>
            <a:r>
              <a:rPr lang="en-US" sz="3600" b="1" spc="50" dirty="0" smtClean="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latin typeface="NikoshBAN" pitchFamily="2" charset="0"/>
                <a:cs typeface="NikoshBAN" pitchFamily="2" charset="0"/>
              </a:rPr>
              <a:t> </a:t>
            </a:r>
            <a:r>
              <a:rPr lang="en-US" sz="3600" b="1" spc="50" dirty="0" err="1" smtClean="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latin typeface="NikoshBAN" pitchFamily="2" charset="0"/>
                <a:cs typeface="NikoshBAN" pitchFamily="2" charset="0"/>
              </a:rPr>
              <a:t>পাঠ</a:t>
            </a:r>
            <a:endParaRPr lang="en-US" sz="3600" b="1" spc="50" dirty="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latin typeface="NikoshBAN" pitchFamily="2" charset="0"/>
              <a:cs typeface="NikoshBAN" pitchFamily="2" charset="0"/>
            </a:endParaRPr>
          </a:p>
        </p:txBody>
      </p:sp>
      <p:sp>
        <p:nvSpPr>
          <p:cNvPr id="13" name="TextBox 12"/>
          <p:cNvSpPr txBox="1"/>
          <p:nvPr/>
        </p:nvSpPr>
        <p:spPr>
          <a:xfrm>
            <a:off x="1600200" y="4038600"/>
            <a:ext cx="7010400" cy="2554545"/>
          </a:xfrm>
          <a:prstGeom prst="rect">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b="1" dirty="0" err="1"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অধ্যায়ঃ</a:t>
            </a:r>
            <a:r>
              <a:rPr lang="en-US" sz="3200" b="1" dirty="0" smtClean="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latin typeface="NikoshBAN" pitchFamily="2" charset="0"/>
                <a:cs typeface="NikoshBAN" pitchFamily="2" charset="0"/>
              </a:rPr>
              <a:t>   </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৫ম</a:t>
            </a:r>
            <a:endParaRPr lang="en-US" sz="32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NikoshBAN" pitchFamily="2" charset="0"/>
              <a:cs typeface="NikoshBAN" pitchFamily="2" charset="0"/>
            </a:endParaRPr>
          </a:p>
          <a:p>
            <a:r>
              <a:rPr lang="en-US" sz="3200" b="1" dirty="0" err="1"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পাঠের</a:t>
            </a:r>
            <a:r>
              <a:rPr lang="en-US" sz="3200" b="1" dirty="0"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শিরোনামঃ</a:t>
            </a:r>
            <a:r>
              <a:rPr lang="en-US" sz="3200" b="1" dirty="0"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বাংলাদেশের</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জনসংখ্যা</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32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NikoshBAN" pitchFamily="2" charset="0"/>
              <a:cs typeface="NikoshBAN" pitchFamily="2" charset="0"/>
            </a:endParaRPr>
          </a:p>
          <a:p>
            <a:r>
              <a:rPr lang="en-US" sz="3200" b="1" dirty="0" err="1"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পাঠ্যাংশঃ</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200" b="1" dirty="0" smtClean="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খাদ্য</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বস্ত্র</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বাসস্থান</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শিক্ষা</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 ও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চিকিৎসা</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এর</a:t>
            </a:r>
            <a:r>
              <a:rPr lang="en-US" sz="3200" b="1" dirty="0"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উপর</a:t>
            </a:r>
            <a:r>
              <a:rPr lang="en-US" sz="3200" b="1" dirty="0"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জনসংখ্যার</a:t>
            </a:r>
            <a:r>
              <a:rPr lang="en-US" sz="3200" b="1" dirty="0"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বৃদ্ধির</a:t>
            </a:r>
            <a:r>
              <a:rPr lang="en-US" sz="3200" b="1" dirty="0"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err="1"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প্রভাব</a:t>
            </a:r>
            <a:endParaRPr lang="en-US" sz="3200" b="1" dirty="0"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endParaRPr>
          </a:p>
          <a:p>
            <a:r>
              <a:rPr lang="en-US" sz="3200" b="1" dirty="0" err="1"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পৃষ্টানং</a:t>
            </a:r>
            <a:r>
              <a:rPr lang="en-US" sz="3200" b="1" dirty="0" smtClean="0">
                <a:ln w="12700">
                  <a:solidFill>
                    <a:schemeClr val="tx2">
                      <a:satMod val="155000"/>
                    </a:schemeClr>
                  </a:solidFill>
                  <a:prstDash val="solid"/>
                </a:ln>
                <a:solidFill>
                  <a:srgbClr val="66FF66"/>
                </a:solidFill>
                <a:effectLst>
                  <a:outerShdw blurRad="41275" dist="20320" dir="1800000" algn="tl" rotWithShape="0">
                    <a:srgbClr val="000000">
                      <a:alpha val="40000"/>
                    </a:srgbClr>
                  </a:outerShdw>
                </a:effectLst>
                <a:latin typeface="NikoshBAN" pitchFamily="2" charset="0"/>
                <a:cs typeface="NikoshBAN" pitchFamily="2" charset="0"/>
              </a:rPr>
              <a:t>-</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NikoshBAN" pitchFamily="2" charset="0"/>
                <a:cs typeface="NikoshBAN" pitchFamily="2" charset="0"/>
              </a:rPr>
              <a:t>(৪৯-৫১)</a:t>
            </a:r>
            <a:endParaRPr lang="en-US" sz="3200"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NikoshBAN" pitchFamily="2" charset="0"/>
              <a:cs typeface="NikoshBAN" pitchFamily="2" charset="0"/>
            </a:endParaRPr>
          </a:p>
        </p:txBody>
      </p:sp>
      <p:cxnSp>
        <p:nvCxnSpPr>
          <p:cNvPr id="15" name="Straight Connector 14"/>
          <p:cNvCxnSpPr/>
          <p:nvPr/>
        </p:nvCxnSpPr>
        <p:spPr>
          <a:xfrm flipV="1">
            <a:off x="228600" y="2438400"/>
            <a:ext cx="8458200" cy="1371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5-Point Star 15"/>
          <p:cNvSpPr/>
          <p:nvPr/>
        </p:nvSpPr>
        <p:spPr>
          <a:xfrm>
            <a:off x="304800" y="3505200"/>
            <a:ext cx="685800" cy="533400"/>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143000" y="3352800"/>
            <a:ext cx="609600" cy="533400"/>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2057400" y="3200400"/>
            <a:ext cx="609600" cy="533400"/>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2895600" y="3124200"/>
            <a:ext cx="533400" cy="533400"/>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3657600" y="2971800"/>
            <a:ext cx="533400" cy="533400"/>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4572000" y="2667000"/>
            <a:ext cx="533400" cy="533400"/>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5562600" y="2590800"/>
            <a:ext cx="457200" cy="533400"/>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6172200" y="2438400"/>
            <a:ext cx="609600" cy="533400"/>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7315200" y="2209800"/>
            <a:ext cx="457200" cy="609600"/>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hidden="1"/>
          <p:cNvSpPr/>
          <p:nvPr/>
        </p:nvSpPr>
        <p:spPr>
          <a:xfrm>
            <a:off x="8153400" y="2209800"/>
            <a:ext cx="6096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3"/>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strVal val="#ppt_w+.3"/>
                                          </p:val>
                                        </p:tav>
                                        <p:tav tm="100000">
                                          <p:val>
                                            <p:strVal val="#ppt_w"/>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animEffect transition="in" filter="fade">
                                      <p:cBhvr>
                                        <p:cTn id="14" dur="2000"/>
                                        <p:tgtEl>
                                          <p:spTgt spid="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2000" fill="hold"/>
                                        <p:tgtEl>
                                          <p:spTgt spid="23"/>
                                        </p:tgtEl>
                                        <p:attrNameLst>
                                          <p:attrName>ppt_w</p:attrName>
                                        </p:attrNameLst>
                                      </p:cBhvr>
                                      <p:tavLst>
                                        <p:tav tm="0">
                                          <p:val>
                                            <p:strVal val="#ppt_w+.3"/>
                                          </p:val>
                                        </p:tav>
                                        <p:tav tm="100000">
                                          <p:val>
                                            <p:strVal val="#ppt_w"/>
                                          </p:val>
                                        </p:tav>
                                      </p:tavLst>
                                    </p:anim>
                                    <p:anim calcmode="lin" valueType="num">
                                      <p:cBhvr>
                                        <p:cTn id="18" dur="2000" fill="hold"/>
                                        <p:tgtEl>
                                          <p:spTgt spid="23"/>
                                        </p:tgtEl>
                                        <p:attrNameLst>
                                          <p:attrName>ppt_h</p:attrName>
                                        </p:attrNameLst>
                                      </p:cBhvr>
                                      <p:tavLst>
                                        <p:tav tm="0">
                                          <p:val>
                                            <p:strVal val="#ppt_h"/>
                                          </p:val>
                                        </p:tav>
                                        <p:tav tm="100000">
                                          <p:val>
                                            <p:strVal val="#ppt_h"/>
                                          </p:val>
                                        </p:tav>
                                      </p:tavLst>
                                    </p:anim>
                                    <p:animEffect transition="in" filter="fade">
                                      <p:cBhvr>
                                        <p:cTn id="19" dur="2000"/>
                                        <p:tgtEl>
                                          <p:spTgt spid="2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2000" fill="hold"/>
                                        <p:tgtEl>
                                          <p:spTgt spid="16"/>
                                        </p:tgtEl>
                                        <p:attrNameLst>
                                          <p:attrName>ppt_w</p:attrName>
                                        </p:attrNameLst>
                                      </p:cBhvr>
                                      <p:tavLst>
                                        <p:tav tm="0">
                                          <p:val>
                                            <p:strVal val="#ppt_w+.3"/>
                                          </p:val>
                                        </p:tav>
                                        <p:tav tm="100000">
                                          <p:val>
                                            <p:strVal val="#ppt_w"/>
                                          </p:val>
                                        </p:tav>
                                      </p:tavLst>
                                    </p:anim>
                                    <p:anim calcmode="lin" valueType="num">
                                      <p:cBhvr>
                                        <p:cTn id="23" dur="2000" fill="hold"/>
                                        <p:tgtEl>
                                          <p:spTgt spid="16"/>
                                        </p:tgtEl>
                                        <p:attrNameLst>
                                          <p:attrName>ppt_h</p:attrName>
                                        </p:attrNameLst>
                                      </p:cBhvr>
                                      <p:tavLst>
                                        <p:tav tm="0">
                                          <p:val>
                                            <p:strVal val="#ppt_h"/>
                                          </p:val>
                                        </p:tav>
                                        <p:tav tm="100000">
                                          <p:val>
                                            <p:strVal val="#ppt_h"/>
                                          </p:val>
                                        </p:tav>
                                      </p:tavLst>
                                    </p:anim>
                                    <p:animEffect transition="in" filter="fade">
                                      <p:cBhvr>
                                        <p:cTn id="24" dur="2000"/>
                                        <p:tgtEl>
                                          <p:spTgt spid="16"/>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000" fill="hold"/>
                                        <p:tgtEl>
                                          <p:spTgt spid="17"/>
                                        </p:tgtEl>
                                        <p:attrNameLst>
                                          <p:attrName>ppt_w</p:attrName>
                                        </p:attrNameLst>
                                      </p:cBhvr>
                                      <p:tavLst>
                                        <p:tav tm="0">
                                          <p:val>
                                            <p:strVal val="#ppt_w+.3"/>
                                          </p:val>
                                        </p:tav>
                                        <p:tav tm="100000">
                                          <p:val>
                                            <p:strVal val="#ppt_w"/>
                                          </p:val>
                                        </p:tav>
                                      </p:tavLst>
                                    </p:anim>
                                    <p:anim calcmode="lin" valueType="num">
                                      <p:cBhvr>
                                        <p:cTn id="28" dur="2000" fill="hold"/>
                                        <p:tgtEl>
                                          <p:spTgt spid="17"/>
                                        </p:tgtEl>
                                        <p:attrNameLst>
                                          <p:attrName>ppt_h</p:attrName>
                                        </p:attrNameLst>
                                      </p:cBhvr>
                                      <p:tavLst>
                                        <p:tav tm="0">
                                          <p:val>
                                            <p:strVal val="#ppt_h"/>
                                          </p:val>
                                        </p:tav>
                                        <p:tav tm="100000">
                                          <p:val>
                                            <p:strVal val="#ppt_h"/>
                                          </p:val>
                                        </p:tav>
                                      </p:tavLst>
                                    </p:anim>
                                    <p:animEffect transition="in" filter="fade">
                                      <p:cBhvr>
                                        <p:cTn id="29" dur="2000"/>
                                        <p:tgtEl>
                                          <p:spTgt spid="17"/>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2000" fill="hold"/>
                                        <p:tgtEl>
                                          <p:spTgt spid="18"/>
                                        </p:tgtEl>
                                        <p:attrNameLst>
                                          <p:attrName>ppt_w</p:attrName>
                                        </p:attrNameLst>
                                      </p:cBhvr>
                                      <p:tavLst>
                                        <p:tav tm="0">
                                          <p:val>
                                            <p:strVal val="#ppt_w+.3"/>
                                          </p:val>
                                        </p:tav>
                                        <p:tav tm="100000">
                                          <p:val>
                                            <p:strVal val="#ppt_w"/>
                                          </p:val>
                                        </p:tav>
                                      </p:tavLst>
                                    </p:anim>
                                    <p:anim calcmode="lin" valueType="num">
                                      <p:cBhvr>
                                        <p:cTn id="33" dur="2000" fill="hold"/>
                                        <p:tgtEl>
                                          <p:spTgt spid="18"/>
                                        </p:tgtEl>
                                        <p:attrNameLst>
                                          <p:attrName>ppt_h</p:attrName>
                                        </p:attrNameLst>
                                      </p:cBhvr>
                                      <p:tavLst>
                                        <p:tav tm="0">
                                          <p:val>
                                            <p:strVal val="#ppt_h"/>
                                          </p:val>
                                        </p:tav>
                                        <p:tav tm="100000">
                                          <p:val>
                                            <p:strVal val="#ppt_h"/>
                                          </p:val>
                                        </p:tav>
                                      </p:tavLst>
                                    </p:anim>
                                    <p:animEffect transition="in" filter="fade">
                                      <p:cBhvr>
                                        <p:cTn id="34" dur="2000"/>
                                        <p:tgtEl>
                                          <p:spTgt spid="18"/>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2000" fill="hold"/>
                                        <p:tgtEl>
                                          <p:spTgt spid="19"/>
                                        </p:tgtEl>
                                        <p:attrNameLst>
                                          <p:attrName>ppt_w</p:attrName>
                                        </p:attrNameLst>
                                      </p:cBhvr>
                                      <p:tavLst>
                                        <p:tav tm="0">
                                          <p:val>
                                            <p:strVal val="#ppt_w+.3"/>
                                          </p:val>
                                        </p:tav>
                                        <p:tav tm="100000">
                                          <p:val>
                                            <p:strVal val="#ppt_w"/>
                                          </p:val>
                                        </p:tav>
                                      </p:tavLst>
                                    </p:anim>
                                    <p:anim calcmode="lin" valueType="num">
                                      <p:cBhvr>
                                        <p:cTn id="38" dur="2000" fill="hold"/>
                                        <p:tgtEl>
                                          <p:spTgt spid="19"/>
                                        </p:tgtEl>
                                        <p:attrNameLst>
                                          <p:attrName>ppt_h</p:attrName>
                                        </p:attrNameLst>
                                      </p:cBhvr>
                                      <p:tavLst>
                                        <p:tav tm="0">
                                          <p:val>
                                            <p:strVal val="#ppt_h"/>
                                          </p:val>
                                        </p:tav>
                                        <p:tav tm="100000">
                                          <p:val>
                                            <p:strVal val="#ppt_h"/>
                                          </p:val>
                                        </p:tav>
                                      </p:tavLst>
                                    </p:anim>
                                    <p:animEffect transition="in" filter="fade">
                                      <p:cBhvr>
                                        <p:cTn id="39" dur="2000"/>
                                        <p:tgtEl>
                                          <p:spTgt spid="19"/>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2000" fill="hold"/>
                                        <p:tgtEl>
                                          <p:spTgt spid="20"/>
                                        </p:tgtEl>
                                        <p:attrNameLst>
                                          <p:attrName>ppt_w</p:attrName>
                                        </p:attrNameLst>
                                      </p:cBhvr>
                                      <p:tavLst>
                                        <p:tav tm="0">
                                          <p:val>
                                            <p:strVal val="#ppt_w+.3"/>
                                          </p:val>
                                        </p:tav>
                                        <p:tav tm="100000">
                                          <p:val>
                                            <p:strVal val="#ppt_w"/>
                                          </p:val>
                                        </p:tav>
                                      </p:tavLst>
                                    </p:anim>
                                    <p:anim calcmode="lin" valueType="num">
                                      <p:cBhvr>
                                        <p:cTn id="43" dur="2000" fill="hold"/>
                                        <p:tgtEl>
                                          <p:spTgt spid="20"/>
                                        </p:tgtEl>
                                        <p:attrNameLst>
                                          <p:attrName>ppt_h</p:attrName>
                                        </p:attrNameLst>
                                      </p:cBhvr>
                                      <p:tavLst>
                                        <p:tav tm="0">
                                          <p:val>
                                            <p:strVal val="#ppt_h"/>
                                          </p:val>
                                        </p:tav>
                                        <p:tav tm="100000">
                                          <p:val>
                                            <p:strVal val="#ppt_h"/>
                                          </p:val>
                                        </p:tav>
                                      </p:tavLst>
                                    </p:anim>
                                    <p:animEffect transition="in" filter="fade">
                                      <p:cBhvr>
                                        <p:cTn id="44" dur="2000"/>
                                        <p:tgtEl>
                                          <p:spTgt spid="20"/>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2000" fill="hold"/>
                                        <p:tgtEl>
                                          <p:spTgt spid="21"/>
                                        </p:tgtEl>
                                        <p:attrNameLst>
                                          <p:attrName>ppt_w</p:attrName>
                                        </p:attrNameLst>
                                      </p:cBhvr>
                                      <p:tavLst>
                                        <p:tav tm="0">
                                          <p:val>
                                            <p:strVal val="#ppt_w+.3"/>
                                          </p:val>
                                        </p:tav>
                                        <p:tav tm="100000">
                                          <p:val>
                                            <p:strVal val="#ppt_w"/>
                                          </p:val>
                                        </p:tav>
                                      </p:tavLst>
                                    </p:anim>
                                    <p:anim calcmode="lin" valueType="num">
                                      <p:cBhvr>
                                        <p:cTn id="48" dur="2000" fill="hold"/>
                                        <p:tgtEl>
                                          <p:spTgt spid="21"/>
                                        </p:tgtEl>
                                        <p:attrNameLst>
                                          <p:attrName>ppt_h</p:attrName>
                                        </p:attrNameLst>
                                      </p:cBhvr>
                                      <p:tavLst>
                                        <p:tav tm="0">
                                          <p:val>
                                            <p:strVal val="#ppt_h"/>
                                          </p:val>
                                        </p:tav>
                                        <p:tav tm="100000">
                                          <p:val>
                                            <p:strVal val="#ppt_h"/>
                                          </p:val>
                                        </p:tav>
                                      </p:tavLst>
                                    </p:anim>
                                    <p:animEffect transition="in" filter="fade">
                                      <p:cBhvr>
                                        <p:cTn id="49" dur="2000"/>
                                        <p:tgtEl>
                                          <p:spTgt spid="21"/>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2000" fill="hold"/>
                                        <p:tgtEl>
                                          <p:spTgt spid="22"/>
                                        </p:tgtEl>
                                        <p:attrNameLst>
                                          <p:attrName>ppt_w</p:attrName>
                                        </p:attrNameLst>
                                      </p:cBhvr>
                                      <p:tavLst>
                                        <p:tav tm="0">
                                          <p:val>
                                            <p:strVal val="#ppt_w+.3"/>
                                          </p:val>
                                        </p:tav>
                                        <p:tav tm="100000">
                                          <p:val>
                                            <p:strVal val="#ppt_w"/>
                                          </p:val>
                                        </p:tav>
                                      </p:tavLst>
                                    </p:anim>
                                    <p:anim calcmode="lin" valueType="num">
                                      <p:cBhvr>
                                        <p:cTn id="53" dur="2000" fill="hold"/>
                                        <p:tgtEl>
                                          <p:spTgt spid="22"/>
                                        </p:tgtEl>
                                        <p:attrNameLst>
                                          <p:attrName>ppt_h</p:attrName>
                                        </p:attrNameLst>
                                      </p:cBhvr>
                                      <p:tavLst>
                                        <p:tav tm="0">
                                          <p:val>
                                            <p:strVal val="#ppt_h"/>
                                          </p:val>
                                        </p:tav>
                                        <p:tav tm="100000">
                                          <p:val>
                                            <p:strVal val="#ppt_h"/>
                                          </p:val>
                                        </p:tav>
                                      </p:tavLst>
                                    </p:anim>
                                    <p:animEffect transition="in" filter="fade">
                                      <p:cBhvr>
                                        <p:cTn id="54" dur="2000"/>
                                        <p:tgtEl>
                                          <p:spTgt spid="22"/>
                                        </p:tgtEl>
                                      </p:cBhvr>
                                    </p:animEffect>
                                  </p:childTnLst>
                                </p:cTn>
                              </p:par>
                              <p:par>
                                <p:cTn id="55" presetID="50" presetClass="entr" presetSubtype="0" decel="10000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000" fill="hold"/>
                                        <p:tgtEl>
                                          <p:spTgt spid="24"/>
                                        </p:tgtEl>
                                        <p:attrNameLst>
                                          <p:attrName>ppt_w</p:attrName>
                                        </p:attrNameLst>
                                      </p:cBhvr>
                                      <p:tavLst>
                                        <p:tav tm="0">
                                          <p:val>
                                            <p:strVal val="#ppt_w+.3"/>
                                          </p:val>
                                        </p:tav>
                                        <p:tav tm="100000">
                                          <p:val>
                                            <p:strVal val="#ppt_w"/>
                                          </p:val>
                                        </p:tav>
                                      </p:tavLst>
                                    </p:anim>
                                    <p:anim calcmode="lin" valueType="num">
                                      <p:cBhvr>
                                        <p:cTn id="58" dur="2000" fill="hold"/>
                                        <p:tgtEl>
                                          <p:spTgt spid="24"/>
                                        </p:tgtEl>
                                        <p:attrNameLst>
                                          <p:attrName>ppt_h</p:attrName>
                                        </p:attrNameLst>
                                      </p:cBhvr>
                                      <p:tavLst>
                                        <p:tav tm="0">
                                          <p:val>
                                            <p:strVal val="#ppt_h"/>
                                          </p:val>
                                        </p:tav>
                                        <p:tav tm="100000">
                                          <p:val>
                                            <p:strVal val="#ppt_h"/>
                                          </p:val>
                                        </p:tav>
                                      </p:tavLst>
                                    </p:anim>
                                    <p:animEffect transition="in" filter="fade">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2000" fill="hold"/>
                                        <p:tgtEl>
                                          <p:spTgt spid="11"/>
                                        </p:tgtEl>
                                        <p:attrNameLst>
                                          <p:attrName>ppt_x</p:attrName>
                                        </p:attrNameLst>
                                      </p:cBhvr>
                                      <p:tavLst>
                                        <p:tav tm="0">
                                          <p:val>
                                            <p:strVal val="#ppt_x"/>
                                          </p:val>
                                        </p:tav>
                                        <p:tav tm="100000">
                                          <p:val>
                                            <p:strVal val="#ppt_x"/>
                                          </p:val>
                                        </p:tav>
                                      </p:tavLst>
                                    </p:anim>
                                    <p:anim calcmode="lin" valueType="num">
                                      <p:cBhvr additive="base">
                                        <p:cTn id="65" dur="2000" fill="hold"/>
                                        <p:tgtEl>
                                          <p:spTgt spid="1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2000" fill="hold"/>
                                        <p:tgtEl>
                                          <p:spTgt spid="13"/>
                                        </p:tgtEl>
                                        <p:attrNameLst>
                                          <p:attrName>ppt_x</p:attrName>
                                        </p:attrNameLst>
                                      </p:cBhvr>
                                      <p:tavLst>
                                        <p:tav tm="0">
                                          <p:val>
                                            <p:strVal val="#ppt_x"/>
                                          </p:val>
                                        </p:tav>
                                        <p:tav tm="100000">
                                          <p:val>
                                            <p:strVal val="#ppt_x"/>
                                          </p:val>
                                        </p:tav>
                                      </p:tavLst>
                                    </p:anim>
                                    <p:anim calcmode="lin" valueType="num">
                                      <p:cBhvr additive="base">
                                        <p:cTn id="69"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0000"/>
            </a:gs>
            <a:gs pos="39999">
              <a:srgbClr val="0A128C"/>
            </a:gs>
            <a:gs pos="70000">
              <a:srgbClr val="181CC7"/>
            </a:gs>
            <a:gs pos="88000">
              <a:srgbClr val="7005D4"/>
            </a:gs>
            <a:gs pos="100000">
              <a:srgbClr val="8C3D9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3048000" y="762000"/>
            <a:ext cx="2819400" cy="92333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5400" dirty="0" err="1" smtClean="0">
                <a:solidFill>
                  <a:srgbClr val="C00000"/>
                </a:solidFill>
                <a:latin typeface="NikoshBAN" pitchFamily="2" charset="0"/>
                <a:cs typeface="NikoshBAN" pitchFamily="2" charset="0"/>
              </a:rPr>
              <a:t>শিখন</a:t>
            </a:r>
            <a:r>
              <a:rPr lang="en-US" sz="5400" dirty="0" smtClean="0">
                <a:solidFill>
                  <a:srgbClr val="C00000"/>
                </a:solidFill>
                <a:latin typeface="NikoshBAN" pitchFamily="2" charset="0"/>
                <a:cs typeface="NikoshBAN" pitchFamily="2" charset="0"/>
              </a:rPr>
              <a:t> </a:t>
            </a:r>
            <a:r>
              <a:rPr lang="en-US" sz="5400" dirty="0" err="1" smtClean="0">
                <a:solidFill>
                  <a:srgbClr val="C00000"/>
                </a:solidFill>
                <a:latin typeface="NikoshBAN" pitchFamily="2" charset="0"/>
                <a:cs typeface="NikoshBAN" pitchFamily="2" charset="0"/>
              </a:rPr>
              <a:t>ফল</a:t>
            </a:r>
            <a:endParaRPr lang="en-US" sz="5400" dirty="0">
              <a:solidFill>
                <a:srgbClr val="C00000"/>
              </a:solidFill>
              <a:latin typeface="NikoshBAN" pitchFamily="2" charset="0"/>
              <a:cs typeface="NikoshBAN" pitchFamily="2" charset="0"/>
            </a:endParaRPr>
          </a:p>
        </p:txBody>
      </p:sp>
      <p:sp>
        <p:nvSpPr>
          <p:cNvPr id="7" name="TextBox 6"/>
          <p:cNvSpPr txBox="1"/>
          <p:nvPr/>
        </p:nvSpPr>
        <p:spPr>
          <a:xfrm>
            <a:off x="152400" y="2286000"/>
            <a:ext cx="7772400" cy="769441"/>
          </a:xfrm>
          <a:prstGeom prst="rect">
            <a:avLst/>
          </a:prstGeom>
          <a:noFill/>
        </p:spPr>
        <p:txBody>
          <a:bodyPr wrap="square" rtlCol="0">
            <a:spAutoFit/>
          </a:bodyPr>
          <a:lstStyle/>
          <a:p>
            <a:r>
              <a:rPr lang="en-US" sz="4400" dirty="0" smtClean="0">
                <a:solidFill>
                  <a:srgbClr val="FFC000"/>
                </a:solidFill>
                <a:latin typeface="NikoshBAN" pitchFamily="2" charset="0"/>
                <a:cs typeface="NikoshBAN" pitchFamily="2" charset="0"/>
              </a:rPr>
              <a:t>এ </a:t>
            </a:r>
            <a:r>
              <a:rPr lang="en-US" sz="4400" dirty="0" err="1" smtClean="0">
                <a:solidFill>
                  <a:srgbClr val="FFC000"/>
                </a:solidFill>
                <a:latin typeface="NikoshBAN" pitchFamily="2" charset="0"/>
                <a:cs typeface="NikoshBAN" pitchFamily="2" charset="0"/>
              </a:rPr>
              <a:t>পাঠ</a:t>
            </a:r>
            <a:r>
              <a:rPr lang="en-US" sz="4400" dirty="0" smtClean="0">
                <a:solidFill>
                  <a:srgbClr val="FFC000"/>
                </a:solidFill>
                <a:latin typeface="NikoshBAN" pitchFamily="2" charset="0"/>
                <a:cs typeface="NikoshBAN" pitchFamily="2" charset="0"/>
              </a:rPr>
              <a:t> </a:t>
            </a:r>
            <a:r>
              <a:rPr lang="en-US" sz="4400" dirty="0" err="1" smtClean="0">
                <a:solidFill>
                  <a:srgbClr val="FFC000"/>
                </a:solidFill>
                <a:latin typeface="NikoshBAN" pitchFamily="2" charset="0"/>
                <a:cs typeface="NikoshBAN" pitchFamily="2" charset="0"/>
              </a:rPr>
              <a:t>থেকে</a:t>
            </a:r>
            <a:r>
              <a:rPr lang="en-US" sz="4400" dirty="0" smtClean="0">
                <a:solidFill>
                  <a:srgbClr val="FFC000"/>
                </a:solidFill>
                <a:latin typeface="NikoshBAN" pitchFamily="2" charset="0"/>
                <a:cs typeface="NikoshBAN" pitchFamily="2" charset="0"/>
              </a:rPr>
              <a:t> </a:t>
            </a:r>
            <a:r>
              <a:rPr lang="en-US" sz="4400" dirty="0" err="1" smtClean="0">
                <a:solidFill>
                  <a:srgbClr val="FFC000"/>
                </a:solidFill>
                <a:latin typeface="NikoshBAN" pitchFamily="2" charset="0"/>
                <a:cs typeface="NikoshBAN" pitchFamily="2" charset="0"/>
              </a:rPr>
              <a:t>শিক্ষার্থীরা</a:t>
            </a:r>
            <a:r>
              <a:rPr lang="en-US" sz="4400" dirty="0" smtClean="0">
                <a:solidFill>
                  <a:srgbClr val="FFC000"/>
                </a:solidFill>
                <a:latin typeface="NikoshBAN" pitchFamily="2" charset="0"/>
                <a:cs typeface="NikoshBAN" pitchFamily="2" charset="0"/>
              </a:rPr>
              <a:t> -</a:t>
            </a:r>
            <a:endParaRPr lang="en-US" sz="4400" dirty="0">
              <a:solidFill>
                <a:srgbClr val="FFC000"/>
              </a:solidFill>
              <a:latin typeface="NikoshBAN" pitchFamily="2" charset="0"/>
              <a:cs typeface="NikoshBAN" pitchFamily="2" charset="0"/>
            </a:endParaRPr>
          </a:p>
        </p:txBody>
      </p:sp>
      <p:sp>
        <p:nvSpPr>
          <p:cNvPr id="8" name="TextBox 7"/>
          <p:cNvSpPr txBox="1"/>
          <p:nvPr/>
        </p:nvSpPr>
        <p:spPr>
          <a:xfrm>
            <a:off x="1066800" y="3581400"/>
            <a:ext cx="7315200" cy="3416320"/>
          </a:xfrm>
          <a:prstGeom prst="rect">
            <a:avLst/>
          </a:prstGeom>
          <a:noFill/>
        </p:spPr>
        <p:txBody>
          <a:bodyPr wrap="square" rtlCol="0">
            <a:spAutoFit/>
          </a:bodyPr>
          <a:lstStyle/>
          <a:p>
            <a:r>
              <a:rPr lang="en-US" sz="3600" dirty="0" err="1" smtClean="0">
                <a:solidFill>
                  <a:schemeClr val="bg1"/>
                </a:solidFill>
                <a:latin typeface="NikoshBAN" pitchFamily="2" charset="0"/>
                <a:cs typeface="NikoshBAN" pitchFamily="2" charset="0"/>
              </a:rPr>
              <a:t>মৌলিক</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চাহিদার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উপর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জনসংখ্যার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বৃদ্ধির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প্রভাব</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জানতে</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পারবে</a:t>
            </a:r>
            <a:r>
              <a:rPr lang="en-US" sz="3600" dirty="0" smtClean="0">
                <a:solidFill>
                  <a:schemeClr val="bg1"/>
                </a:solidFill>
                <a:latin typeface="NikoshBAN" pitchFamily="2" charset="0"/>
                <a:cs typeface="NikoshBAN" pitchFamily="2" charset="0"/>
              </a:rPr>
              <a:t>।</a:t>
            </a:r>
          </a:p>
          <a:p>
            <a:r>
              <a:rPr lang="en-US" sz="3600" dirty="0" err="1" smtClean="0">
                <a:solidFill>
                  <a:schemeClr val="bg1"/>
                </a:solidFill>
                <a:latin typeface="NikoshBAN" pitchFamily="2" charset="0"/>
                <a:cs typeface="NikoshBAN" pitchFamily="2" charset="0"/>
              </a:rPr>
              <a:t>জনসংখ্যা</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বৃদ্ধির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সমস্যাগুলি</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চিহ্নিত</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করতে</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পারবে</a:t>
            </a:r>
            <a:r>
              <a:rPr lang="en-US" sz="3600" dirty="0" smtClean="0">
                <a:solidFill>
                  <a:schemeClr val="bg1"/>
                </a:solidFill>
                <a:latin typeface="NikoshBAN" pitchFamily="2" charset="0"/>
                <a:cs typeface="NikoshBAN" pitchFamily="2" charset="0"/>
              </a:rPr>
              <a:t>।</a:t>
            </a:r>
          </a:p>
          <a:p>
            <a:endParaRPr lang="en-US" sz="3600" dirty="0" smtClean="0">
              <a:solidFill>
                <a:schemeClr val="bg1"/>
              </a:solidFill>
              <a:latin typeface="NikoshBAN" pitchFamily="2" charset="0"/>
              <a:cs typeface="NikoshBAN" pitchFamily="2" charset="0"/>
            </a:endParaRPr>
          </a:p>
          <a:p>
            <a:r>
              <a:rPr lang="en-US" sz="3600" dirty="0" err="1" smtClean="0">
                <a:solidFill>
                  <a:schemeClr val="bg1"/>
                </a:solidFill>
                <a:latin typeface="NikoshBAN" pitchFamily="2" charset="0"/>
                <a:cs typeface="NikoshBAN" pitchFamily="2" charset="0"/>
              </a:rPr>
              <a:t>জনসংখ্যা</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বৃদ্ধির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কুফল</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সম্পর্কে</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মানুষকে</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সচেতন</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করতে</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পারবে</a:t>
            </a:r>
            <a:r>
              <a:rPr lang="en-US" sz="3600" dirty="0" smtClean="0">
                <a:solidFill>
                  <a:schemeClr val="bg1"/>
                </a:solidFill>
                <a:latin typeface="NikoshBAN" pitchFamily="2" charset="0"/>
                <a:cs typeface="NikoshBAN" pitchFamily="2" charset="0"/>
              </a:rPr>
              <a:t>। </a:t>
            </a:r>
            <a:endParaRPr lang="en-US" sz="3600" dirty="0">
              <a:solidFill>
                <a:schemeClr val="bg1"/>
              </a:solidFill>
              <a:latin typeface="NikoshBAN" pitchFamily="2" charset="0"/>
              <a:cs typeface="NikoshBAN" pitchFamily="2" charset="0"/>
            </a:endParaRPr>
          </a:p>
        </p:txBody>
      </p:sp>
      <p:sp>
        <p:nvSpPr>
          <p:cNvPr id="9" name="Octagon 8"/>
          <p:cNvSpPr/>
          <p:nvPr/>
        </p:nvSpPr>
        <p:spPr>
          <a:xfrm>
            <a:off x="685800" y="3733800"/>
            <a:ext cx="304800" cy="304800"/>
          </a:xfrm>
          <a:prstGeom prst="oct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ctagon 10"/>
          <p:cNvSpPr/>
          <p:nvPr/>
        </p:nvSpPr>
        <p:spPr>
          <a:xfrm>
            <a:off x="685800" y="5943600"/>
            <a:ext cx="304800" cy="304800"/>
          </a:xfrm>
          <a:prstGeom prst="oct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ctagon 11"/>
          <p:cNvSpPr/>
          <p:nvPr/>
        </p:nvSpPr>
        <p:spPr>
          <a:xfrm>
            <a:off x="685800" y="4800600"/>
            <a:ext cx="304800" cy="304800"/>
          </a:xfrm>
          <a:prstGeom prst="oct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ppt_x"/>
                                          </p:val>
                                        </p:tav>
                                        <p:tav tm="100000">
                                          <p:val>
                                            <p:strVal val="#ppt_x"/>
                                          </p:val>
                                        </p:tav>
                                      </p:tavLst>
                                    </p:anim>
                                    <p:anim calcmode="lin" valueType="num">
                                      <p:cBhvr additive="base">
                                        <p:cTn id="12"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2000"/>
                                        <p:tgtEl>
                                          <p:spTgt spid="8"/>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Bottom)">
                                      <p:cBhvr>
                                        <p:cTn id="20" dur="2000"/>
                                        <p:tgtEl>
                                          <p:spTgt spid="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2000"/>
                                        <p:tgtEl>
                                          <p:spTgt spid="12"/>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lide(fromBottom)">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40000">
              <a:srgbClr val="66FF66"/>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C:\Users\PTI\Documents\Picture File\colour\sky-clouds-3wax.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9" name="Picture 8" descr="C:\Users\PTI\Pictures\2011-02-01\002.jpg"/>
          <p:cNvPicPr>
            <a:picLocks noChangeAspect="1" noChangeArrowheads="1"/>
          </p:cNvPicPr>
          <p:nvPr/>
        </p:nvPicPr>
        <p:blipFill>
          <a:blip r:embed="rId3" cstate="print"/>
          <a:srcRect/>
          <a:stretch>
            <a:fillRect/>
          </a:stretch>
        </p:blipFill>
        <p:spPr bwMode="auto">
          <a:xfrm>
            <a:off x="0" y="0"/>
            <a:ext cx="2590800" cy="1587910"/>
          </a:xfrm>
          <a:prstGeom prst="ellipse">
            <a:avLst/>
          </a:prstGeom>
          <a:ln>
            <a:noFill/>
          </a:ln>
          <a:effectLst>
            <a:softEdge rad="112500"/>
          </a:effectLst>
        </p:spPr>
      </p:pic>
      <p:sp>
        <p:nvSpPr>
          <p:cNvPr id="10" name="TextBox 9"/>
          <p:cNvSpPr txBox="1"/>
          <p:nvPr/>
        </p:nvSpPr>
        <p:spPr>
          <a:xfrm>
            <a:off x="2514600" y="1447800"/>
            <a:ext cx="5410200" cy="2741950"/>
          </a:xfrm>
          <a:prstGeom prst="rect">
            <a:avLst/>
          </a:prstGeom>
          <a:noFill/>
        </p:spPr>
        <p:txBody>
          <a:bodyPr wrap="square" rtlCol="0">
            <a:prstTxWarp prst="textWave2">
              <a:avLst>
                <a:gd name="adj1" fmla="val 20000"/>
                <a:gd name="adj2" fmla="val 0"/>
              </a:avLst>
            </a:prstTxWarp>
            <a:spAutoFit/>
          </a:bodyPr>
          <a:lstStyle/>
          <a:p>
            <a:r>
              <a:rPr lang="en-US" sz="8800" dirty="0" err="1" smtClean="0">
                <a:solidFill>
                  <a:srgbClr val="FF0000"/>
                </a:solidFill>
                <a:latin typeface="NikoshBAN" pitchFamily="2" charset="0"/>
                <a:cs typeface="NikoshBAN" pitchFamily="2" charset="0"/>
              </a:rPr>
              <a:t>আবেগ</a:t>
            </a:r>
            <a:r>
              <a:rPr lang="en-US" sz="8800" dirty="0" smtClean="0">
                <a:solidFill>
                  <a:srgbClr val="FF0000"/>
                </a:solidFill>
                <a:latin typeface="NikoshBAN" pitchFamily="2" charset="0"/>
                <a:cs typeface="NikoshBAN" pitchFamily="2" charset="0"/>
              </a:rPr>
              <a:t> </a:t>
            </a:r>
            <a:r>
              <a:rPr lang="en-US" sz="8800" dirty="0" err="1" smtClean="0">
                <a:solidFill>
                  <a:srgbClr val="FF0000"/>
                </a:solidFill>
                <a:latin typeface="NikoshBAN" pitchFamily="2" charset="0"/>
                <a:cs typeface="NikoshBAN" pitchFamily="2" charset="0"/>
              </a:rPr>
              <a:t>সৃষ্টি</a:t>
            </a:r>
            <a:endParaRPr lang="en-US" sz="8800" dirty="0">
              <a:solidFill>
                <a:srgbClr val="FF0000"/>
              </a:solidFill>
              <a:latin typeface="NikoshBAN" pitchFamily="2" charset="0"/>
              <a:cs typeface="NikoshBAN" pitchFamily="2" charset="0"/>
            </a:endParaRPr>
          </a:p>
        </p:txBody>
      </p:sp>
      <p:pic>
        <p:nvPicPr>
          <p:cNvPr id="11" name="Picture 10" descr="C:\Users\PTI\Pictures\2011-02-01\002.jpg"/>
          <p:cNvPicPr>
            <a:picLocks noChangeAspect="1" noChangeArrowheads="1"/>
          </p:cNvPicPr>
          <p:nvPr/>
        </p:nvPicPr>
        <p:blipFill>
          <a:blip r:embed="rId3" cstate="print"/>
          <a:srcRect/>
          <a:stretch>
            <a:fillRect/>
          </a:stretch>
        </p:blipFill>
        <p:spPr bwMode="auto">
          <a:xfrm>
            <a:off x="6705600" y="0"/>
            <a:ext cx="2438400" cy="1752600"/>
          </a:xfrm>
          <a:prstGeom prst="ellipse">
            <a:avLst/>
          </a:prstGeom>
          <a:ln>
            <a:noFill/>
          </a:ln>
          <a:effectLst>
            <a:softEdge rad="112500"/>
          </a:effectLst>
        </p:spPr>
      </p:pic>
      <p:sp>
        <p:nvSpPr>
          <p:cNvPr id="12" name="TextBox 11"/>
          <p:cNvSpPr txBox="1"/>
          <p:nvPr/>
        </p:nvSpPr>
        <p:spPr>
          <a:xfrm>
            <a:off x="3505200" y="4267200"/>
            <a:ext cx="2286000" cy="369332"/>
          </a:xfrm>
          <a:prstGeom prst="rect">
            <a:avLst/>
          </a:prstGeom>
          <a:noFill/>
        </p:spPr>
        <p:txBody>
          <a:bodyPr wrap="square" rtlCol="0">
            <a:spAutoFit/>
          </a:bodyPr>
          <a:lstStyle/>
          <a:p>
            <a:endParaRPr lang="en-US"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2000"/>
                                        <p:tgtEl>
                                          <p:spTgt spid="1026"/>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20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20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noChangeArrowheads="1"/>
          </p:cNvPicPr>
          <p:nvPr/>
        </p:nvPicPr>
        <p:blipFill>
          <a:blip r:embed="rId2" cstate="print"/>
          <a:srcRect/>
          <a:stretch>
            <a:fillRect/>
          </a:stretch>
        </p:blipFill>
        <p:spPr bwMode="auto">
          <a:xfrm>
            <a:off x="457200" y="1524000"/>
            <a:ext cx="4191000" cy="4572000"/>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3" cstate="print"/>
          <a:srcRect/>
          <a:stretch>
            <a:fillRect/>
          </a:stretch>
        </p:blipFill>
        <p:spPr bwMode="auto">
          <a:xfrm>
            <a:off x="4800600" y="1524000"/>
            <a:ext cx="4114800" cy="4572000"/>
          </a:xfrm>
          <a:prstGeom prst="rect">
            <a:avLst/>
          </a:prstGeom>
          <a:ln>
            <a:noFill/>
          </a:ln>
          <a:effectLst>
            <a:outerShdw blurRad="292100" dist="139700" dir="2700000" algn="tl" rotWithShape="0">
              <a:srgbClr val="333333">
                <a:alpha val="65000"/>
              </a:srgbClr>
            </a:outerShdw>
          </a:effectLst>
        </p:spPr>
      </p:pic>
      <p:sp>
        <p:nvSpPr>
          <p:cNvPr id="7" name="Title 6"/>
          <p:cNvSpPr txBox="1">
            <a:spLocks noGrp="1"/>
          </p:cNvSpPr>
          <p:nvPr>
            <p:ph type="title"/>
          </p:nvPr>
        </p:nvSpPr>
        <p:spPr>
          <a:xfrm>
            <a:off x="457200" y="245973"/>
            <a:ext cx="8534400" cy="1200329"/>
          </a:xfrm>
          <a:prstGeom prst="rect">
            <a:avLst/>
          </a:prstGeom>
          <a:solidFill>
            <a:srgbClr val="006600"/>
          </a:solidFill>
        </p:spPr>
        <p:txBody>
          <a:bodyPr wrap="square" rtlCol="0">
            <a:spAutoFit/>
          </a:bodyPr>
          <a:lstStyle/>
          <a:p>
            <a:pPr algn="l"/>
            <a:r>
              <a:rPr lang="en-US" sz="2400" dirty="0" err="1" smtClean="0">
                <a:solidFill>
                  <a:schemeClr val="bg1"/>
                </a:solidFill>
                <a:latin typeface="NikoshBAN" pitchFamily="2" charset="0"/>
                <a:cs typeface="NikoshBAN" pitchFamily="2" charset="0"/>
              </a:rPr>
              <a:t>বাংলাদেশের</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প্রায়</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প্রতি</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বছর</a:t>
            </a:r>
            <a:r>
              <a:rPr lang="en-US" sz="2400" dirty="0" smtClean="0">
                <a:solidFill>
                  <a:schemeClr val="bg1"/>
                </a:solidFill>
                <a:latin typeface="NikoshBAN" pitchFamily="2" charset="0"/>
                <a:cs typeface="NikoshBAN" pitchFamily="2" charset="0"/>
              </a:rPr>
              <a:t> ২৫ </a:t>
            </a:r>
            <a:r>
              <a:rPr lang="en-US" sz="2400" dirty="0" err="1" smtClean="0">
                <a:solidFill>
                  <a:schemeClr val="bg1"/>
                </a:solidFill>
                <a:latin typeface="NikoshBAN" pitchFamily="2" charset="0"/>
                <a:cs typeface="NikoshBAN" pitchFamily="2" charset="0"/>
              </a:rPr>
              <a:t>লক্ষ</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টন</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খাদ্য</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ঘাটতি</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হয়</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মানুষ</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যত</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বাড়ছে</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ততই</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খাদ্যের</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অভাব</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বাড়তে</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থাকে।অধিক</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জনসংখ্যার</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কারনে</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বাবা</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মা</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সন্তানদের</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খাদ্য</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দিতে</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না</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পারায়</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তাদের</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খাদ্যের</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অভাবে</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ভিক্ষাবৃত্তির</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উপর</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নির্ভর</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করে</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বেঁচে</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থাকতে</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হয়</a:t>
            </a:r>
            <a:r>
              <a:rPr lang="en-US" sz="2400" dirty="0" smtClean="0">
                <a:solidFill>
                  <a:schemeClr val="bg1"/>
                </a:solidFill>
                <a:latin typeface="NikoshBAN" pitchFamily="2" charset="0"/>
                <a:cs typeface="NikoshBAN" pitchFamily="2" charset="0"/>
              </a:rPr>
              <a:t>।</a:t>
            </a:r>
            <a:endParaRPr lang="en-US" sz="24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Class iv Content\0,,6486522_4,00.jpg"/>
          <p:cNvPicPr>
            <a:picLocks noChangeAspect="1" noChangeArrowheads="1"/>
          </p:cNvPicPr>
          <p:nvPr/>
        </p:nvPicPr>
        <p:blipFill>
          <a:blip r:embed="rId2" cstate="print"/>
          <a:srcRect/>
          <a:stretch>
            <a:fillRect/>
          </a:stretch>
        </p:blipFill>
        <p:spPr bwMode="auto">
          <a:xfrm>
            <a:off x="0" y="838200"/>
            <a:ext cx="9144000" cy="6019800"/>
          </a:xfrm>
          <a:prstGeom prst="rect">
            <a:avLst/>
          </a:prstGeom>
          <a:noFill/>
        </p:spPr>
      </p:pic>
      <p:sp>
        <p:nvSpPr>
          <p:cNvPr id="3" name="Rectangle 2"/>
          <p:cNvSpPr/>
          <p:nvPr/>
        </p:nvSpPr>
        <p:spPr>
          <a:xfrm>
            <a:off x="0" y="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latin typeface="NikoshBAN" pitchFamily="2" charset="0"/>
                <a:cs typeface="NikoshBAN" pitchFamily="2" charset="0"/>
              </a:rPr>
              <a:t>জনসংখ্যা</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বৃদ্ধির</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কারনে</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পরিবারে</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অভাব</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দেখা</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দেয়</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তাই</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কাজ</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করে</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খেতে</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হয়</a:t>
            </a:r>
            <a:r>
              <a:rPr lang="en-US" sz="2800" dirty="0" smtClean="0">
                <a:solidFill>
                  <a:schemeClr val="bg1"/>
                </a:solidFill>
                <a:latin typeface="NikoshBAN" pitchFamily="2" charset="0"/>
                <a:cs typeface="NikoshBAN" pitchFamily="2" charset="0"/>
              </a:rPr>
              <a:t>।</a:t>
            </a:r>
            <a:endParaRPr lang="en-US" sz="2800" dirty="0">
              <a:solidFill>
                <a:schemeClr val="bg1"/>
              </a:solidFill>
              <a:latin typeface="NikoshBAN" pitchFamily="2" charset="0"/>
              <a:cs typeface="NikoshBAN" pitchFamily="2" charset="0"/>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360"/>
                                          </p:val>
                                        </p:tav>
                                        <p:tav tm="100000">
                                          <p:val>
                                            <p:fltVal val="0"/>
                                          </p:val>
                                        </p:tav>
                                      </p:tavLst>
                                    </p:anim>
                                    <p:animEffect transition="in" filter="fade">
                                      <p:cBhvr>
                                        <p:cTn id="10" dur="20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2000" fill="hold"/>
                                        <p:tgtEl>
                                          <p:spTgt spid="1026"/>
                                        </p:tgtEl>
                                        <p:attrNameLst>
                                          <p:attrName>ppt_w</p:attrName>
                                        </p:attrNameLst>
                                      </p:cBhvr>
                                      <p:tavLst>
                                        <p:tav tm="0">
                                          <p:val>
                                            <p:fltVal val="0"/>
                                          </p:val>
                                        </p:tav>
                                        <p:tav tm="100000">
                                          <p:val>
                                            <p:strVal val="#ppt_w"/>
                                          </p:val>
                                        </p:tav>
                                      </p:tavLst>
                                    </p:anim>
                                    <p:anim calcmode="lin" valueType="num">
                                      <p:cBhvr>
                                        <p:cTn id="14" dur="2000" fill="hold"/>
                                        <p:tgtEl>
                                          <p:spTgt spid="1026"/>
                                        </p:tgtEl>
                                        <p:attrNameLst>
                                          <p:attrName>ppt_h</p:attrName>
                                        </p:attrNameLst>
                                      </p:cBhvr>
                                      <p:tavLst>
                                        <p:tav tm="0">
                                          <p:val>
                                            <p:fltVal val="0"/>
                                          </p:val>
                                        </p:tav>
                                        <p:tav tm="100000">
                                          <p:val>
                                            <p:strVal val="#ppt_h"/>
                                          </p:val>
                                        </p:tav>
                                      </p:tavLst>
                                    </p:anim>
                                    <p:anim calcmode="lin" valueType="num">
                                      <p:cBhvr>
                                        <p:cTn id="15" dur="2000" fill="hold"/>
                                        <p:tgtEl>
                                          <p:spTgt spid="1026"/>
                                        </p:tgtEl>
                                        <p:attrNameLst>
                                          <p:attrName>style.rotation</p:attrName>
                                        </p:attrNameLst>
                                      </p:cBhvr>
                                      <p:tavLst>
                                        <p:tav tm="0">
                                          <p:val>
                                            <p:fltVal val="360"/>
                                          </p:val>
                                        </p:tav>
                                        <p:tav tm="100000">
                                          <p:val>
                                            <p:fltVal val="0"/>
                                          </p:val>
                                        </p:tav>
                                      </p:tavLst>
                                    </p:anim>
                                    <p:animEffect transition="in" filter="fade">
                                      <p:cBhvr>
                                        <p:cTn id="1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Grp="1" noChangeAspect="1" noChangeArrowheads="1"/>
          </p:cNvPicPr>
          <p:nvPr>
            <p:ph idx="1"/>
          </p:nvPr>
        </p:nvPicPr>
        <p:blipFill>
          <a:blip r:embed="rId2" cstate="print"/>
          <a:srcRect/>
          <a:stretch>
            <a:fillRect/>
          </a:stretch>
        </p:blipFill>
        <p:spPr bwMode="auto">
          <a:xfrm>
            <a:off x="4724400" y="1828800"/>
            <a:ext cx="4191000" cy="4572000"/>
          </a:xfrm>
          <a:prstGeom prst="rect">
            <a:avLst/>
          </a:prstGeom>
          <a:noFill/>
          <a:ln w="9525">
            <a:noFill/>
            <a:miter lim="800000"/>
            <a:headEnd/>
            <a:tailEnd/>
          </a:ln>
          <a:effectLst/>
        </p:spPr>
      </p:pic>
      <p:sp>
        <p:nvSpPr>
          <p:cNvPr id="6" name="Text Placeholder 5"/>
          <p:cNvSpPr txBox="1">
            <a:spLocks noGrp="1"/>
          </p:cNvSpPr>
          <p:nvPr>
            <p:ph type="body" sz="half" idx="2"/>
          </p:nvPr>
        </p:nvSpPr>
        <p:spPr>
          <a:xfrm>
            <a:off x="152400" y="381000"/>
            <a:ext cx="8991600" cy="954107"/>
          </a:xfrm>
          <a:prstGeom prst="rect">
            <a:avLst/>
          </a:prstGeom>
          <a:solidFill>
            <a:srgbClr val="FFFF00"/>
          </a:solidFill>
          <a:ln>
            <a:solidFill>
              <a:schemeClr val="tx1"/>
            </a:solidFill>
          </a:ln>
        </p:spPr>
        <p:txBody>
          <a:bodyPr wrap="square" rtlCol="0">
            <a:spAutoFit/>
          </a:bodyPr>
          <a:lstStyle/>
          <a:p>
            <a:r>
              <a:rPr lang="en-US" sz="2800" dirty="0" err="1" smtClean="0">
                <a:latin typeface="NikoshBAN" pitchFamily="2" charset="0"/>
                <a:cs typeface="NikoshBAN" pitchFamily="2" charset="0"/>
              </a:rPr>
              <a:t>খাদ্য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ঘাটতির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রয়েছে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বস্ত্র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চাহিদা</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অতিরিক্ত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সন্তান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দেওয়ার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সন্তানদের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প্রয়োজনীয়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বস্ত্রের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চাহিদা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মেটাতে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পারেনা</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pic>
        <p:nvPicPr>
          <p:cNvPr id="7" name="Picture 3"/>
          <p:cNvPicPr>
            <a:picLocks noChangeAspect="1" noChangeArrowheads="1"/>
          </p:cNvPicPr>
          <p:nvPr/>
        </p:nvPicPr>
        <p:blipFill>
          <a:blip r:embed="rId3" cstate="print"/>
          <a:srcRect/>
          <a:stretch>
            <a:fillRect/>
          </a:stretch>
        </p:blipFill>
        <p:spPr bwMode="auto">
          <a:xfrm>
            <a:off x="533400" y="1828800"/>
            <a:ext cx="4058961" cy="4508500"/>
          </a:xfrm>
          <a:prstGeom prst="rect">
            <a:avLst/>
          </a:prstGeom>
          <a:noFill/>
          <a:ln w="9525">
            <a:noFill/>
            <a:miter lim="800000"/>
            <a:headEnd/>
            <a:tailEnd/>
          </a:ln>
          <a:effectLst/>
        </p:spPr>
      </p:pic>
      <p:sp>
        <p:nvSpPr>
          <p:cNvPr id="8" name="TextBox 7"/>
          <p:cNvSpPr txBox="1"/>
          <p:nvPr/>
        </p:nvSpPr>
        <p:spPr>
          <a:xfrm>
            <a:off x="304800" y="1371600"/>
            <a:ext cx="2508711" cy="923330"/>
          </a:xfrm>
          <a:prstGeom prst="rect">
            <a:avLst/>
          </a:prstGeom>
          <a:solidFill>
            <a:srgbClr val="66FF66"/>
          </a:solidFill>
          <a:ln>
            <a:solidFill>
              <a:schemeClr val="tx1"/>
            </a:solidFill>
          </a:ln>
        </p:spPr>
        <p:txBody>
          <a:bodyPr wrap="square" rtlCol="0">
            <a:spAutoFit/>
          </a:bodyPr>
          <a:lstStyle/>
          <a:p>
            <a:r>
              <a:rPr lang="en-US" dirty="0" err="1" smtClean="0">
                <a:latin typeface="NikoshBAN" pitchFamily="2" charset="0"/>
                <a:cs typeface="NikoshBAN" pitchFamily="2" charset="0"/>
              </a:rPr>
              <a:t>সন্তান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ছেলে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মেয়েদের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পোষাক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পারেন</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bg/>
                                          </p:spTgt>
                                        </p:tgtEl>
                                        <p:attrNameLst>
                                          <p:attrName>style.visibility</p:attrName>
                                        </p:attrNameLst>
                                      </p:cBhvr>
                                      <p:to>
                                        <p:strVal val="visible"/>
                                      </p:to>
                                    </p:set>
                                    <p:anim calcmode="lin" valueType="num">
                                      <p:cBhvr additive="base">
                                        <p:cTn id="11" dur="2000" fill="hold"/>
                                        <p:tgtEl>
                                          <p:spTgt spid="6">
                                            <p:bg/>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ppt_x"/>
                                          </p:val>
                                        </p:tav>
                                        <p:tav tm="100000">
                                          <p:val>
                                            <p:strVal val="#ppt_x"/>
                                          </p:val>
                                        </p:tav>
                                      </p:tavLst>
                                    </p:anim>
                                    <p:anim calcmode="lin" valueType="num">
                                      <p:cBhvr additive="base">
                                        <p:cTn id="2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Project. 1\over crowded\Overcrowded%20Train.jpg"/>
          <p:cNvPicPr>
            <a:picLocks noChangeAspect="1" noChangeArrowheads="1"/>
          </p:cNvPicPr>
          <p:nvPr/>
        </p:nvPicPr>
        <p:blipFill>
          <a:blip r:embed="rId2" cstate="print"/>
          <a:srcRect/>
          <a:stretch>
            <a:fillRect/>
          </a:stretch>
        </p:blipFill>
        <p:spPr bwMode="auto">
          <a:xfrm>
            <a:off x="0" y="0"/>
            <a:ext cx="9144000" cy="6725093"/>
          </a:xfrm>
          <a:prstGeom prst="rect">
            <a:avLst/>
          </a:prstGeom>
          <a:noFill/>
        </p:spPr>
      </p:pic>
      <p:sp>
        <p:nvSpPr>
          <p:cNvPr id="3" name="TextBox 2"/>
          <p:cNvSpPr txBox="1"/>
          <p:nvPr/>
        </p:nvSpPr>
        <p:spPr>
          <a:xfrm>
            <a:off x="6400800" y="228600"/>
            <a:ext cx="2362200" cy="95410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800" dirty="0" err="1" smtClean="0">
                <a:solidFill>
                  <a:srgbClr val="C00000"/>
                </a:solidFill>
                <a:latin typeface="NikoshBAN" pitchFamily="2" charset="0"/>
                <a:cs typeface="NikoshBAN" pitchFamily="2" charset="0"/>
              </a:rPr>
              <a:t>যানবাহনের</a:t>
            </a:r>
            <a:r>
              <a:rPr lang="en-US" sz="2800" dirty="0" smtClean="0">
                <a:solidFill>
                  <a:srgbClr val="C00000"/>
                </a:solidFill>
                <a:latin typeface="NikoshBAN" pitchFamily="2" charset="0"/>
                <a:cs typeface="NikoshBAN" pitchFamily="2" charset="0"/>
              </a:rPr>
              <a:t> </a:t>
            </a:r>
            <a:r>
              <a:rPr lang="en-US" sz="2800" dirty="0" err="1" smtClean="0">
                <a:solidFill>
                  <a:srgbClr val="C00000"/>
                </a:solidFill>
                <a:latin typeface="NikoshBAN" pitchFamily="2" charset="0"/>
                <a:cs typeface="NikoshBAN" pitchFamily="2" charset="0"/>
              </a:rPr>
              <a:t>উপর</a:t>
            </a:r>
            <a:r>
              <a:rPr lang="en-US" sz="2800" dirty="0" smtClean="0">
                <a:solidFill>
                  <a:srgbClr val="C00000"/>
                </a:solidFill>
                <a:latin typeface="NikoshBAN" pitchFamily="2" charset="0"/>
                <a:cs typeface="NikoshBAN" pitchFamily="2" charset="0"/>
              </a:rPr>
              <a:t> </a:t>
            </a:r>
            <a:r>
              <a:rPr lang="en-US" sz="2800" dirty="0" err="1" smtClean="0">
                <a:solidFill>
                  <a:srgbClr val="C00000"/>
                </a:solidFill>
                <a:latin typeface="NikoshBAN" pitchFamily="2" charset="0"/>
                <a:cs typeface="NikoshBAN" pitchFamily="2" charset="0"/>
              </a:rPr>
              <a:t>জনসংখ্যার</a:t>
            </a:r>
            <a:r>
              <a:rPr lang="en-US" sz="2800" dirty="0" smtClean="0">
                <a:solidFill>
                  <a:srgbClr val="C00000"/>
                </a:solidFill>
                <a:latin typeface="NikoshBAN" pitchFamily="2" charset="0"/>
                <a:cs typeface="NikoshBAN" pitchFamily="2" charset="0"/>
              </a:rPr>
              <a:t> </a:t>
            </a:r>
            <a:r>
              <a:rPr lang="en-US" sz="2800" dirty="0" err="1" smtClean="0">
                <a:solidFill>
                  <a:srgbClr val="C00000"/>
                </a:solidFill>
                <a:latin typeface="NikoshBAN" pitchFamily="2" charset="0"/>
                <a:cs typeface="NikoshBAN" pitchFamily="2" charset="0"/>
              </a:rPr>
              <a:t>প্রভাব</a:t>
            </a:r>
            <a:endParaRPr lang="en-US" sz="2800" dirty="0">
              <a:solidFill>
                <a:srgbClr val="C00000"/>
              </a:solidFill>
              <a:latin typeface="NikoshBAN" pitchFamily="2" charset="0"/>
              <a:cs typeface="NikoshBAN" pitchFamily="2" charset="0"/>
            </a:endParaRPr>
          </a:p>
        </p:txBody>
      </p:sp>
      <p:sp>
        <p:nvSpPr>
          <p:cNvPr id="5" name="TextBox 4"/>
          <p:cNvSpPr txBox="1"/>
          <p:nvPr/>
        </p:nvSpPr>
        <p:spPr>
          <a:xfrm>
            <a:off x="4267200" y="762000"/>
            <a:ext cx="1676400" cy="830997"/>
          </a:xfrm>
          <a:prstGeom prst="rect">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err="1" smtClean="0">
                <a:solidFill>
                  <a:srgbClr val="FFFF00"/>
                </a:solidFill>
                <a:latin typeface="NikoshBAN" pitchFamily="2" charset="0"/>
                <a:cs typeface="NikoshBAN" pitchFamily="2" charset="0"/>
              </a:rPr>
              <a:t>ছবির</a:t>
            </a:r>
            <a:r>
              <a:rPr lang="en-US" sz="2400" dirty="0" smtClean="0">
                <a:solidFill>
                  <a:srgbClr val="FFFF00"/>
                </a:solidFill>
                <a:latin typeface="NikoshBAN" pitchFamily="2" charset="0"/>
                <a:cs typeface="NikoshBAN" pitchFamily="2" charset="0"/>
              </a:rPr>
              <a:t> </a:t>
            </a:r>
            <a:r>
              <a:rPr lang="en-US" sz="2400" dirty="0" err="1" smtClean="0">
                <a:solidFill>
                  <a:srgbClr val="FFFF00"/>
                </a:solidFill>
                <a:latin typeface="NikoshBAN" pitchFamily="2" charset="0"/>
                <a:cs typeface="NikoshBAN" pitchFamily="2" charset="0"/>
              </a:rPr>
              <a:t>মাধ্যমে</a:t>
            </a:r>
            <a:r>
              <a:rPr lang="en-US" sz="2400" dirty="0" smtClean="0">
                <a:solidFill>
                  <a:srgbClr val="FFFF00"/>
                </a:solidFill>
                <a:latin typeface="NikoshBAN" pitchFamily="2" charset="0"/>
                <a:cs typeface="NikoshBAN" pitchFamily="2" charset="0"/>
              </a:rPr>
              <a:t> </a:t>
            </a:r>
            <a:r>
              <a:rPr lang="en-US" sz="2400" dirty="0" err="1" smtClean="0">
                <a:solidFill>
                  <a:srgbClr val="FFFF00"/>
                </a:solidFill>
                <a:latin typeface="NikoshBAN" pitchFamily="2" charset="0"/>
                <a:cs typeface="NikoshBAN" pitchFamily="2" charset="0"/>
              </a:rPr>
              <a:t>আলোচনা</a:t>
            </a:r>
            <a:endParaRPr lang="en-US" sz="2400" dirty="0">
              <a:solidFill>
                <a:srgbClr val="FFFF00"/>
              </a:solidFill>
              <a:latin typeface="NikoshBAN" pitchFamily="2" charset="0"/>
              <a:cs typeface="NikoshBAN" pitchFamily="2" charset="0"/>
            </a:endParaRPr>
          </a:p>
        </p:txBody>
      </p:sp>
      <p:cxnSp>
        <p:nvCxnSpPr>
          <p:cNvPr id="7" name="Straight Arrow Connector 6"/>
          <p:cNvCxnSpPr/>
          <p:nvPr/>
        </p:nvCxnSpPr>
        <p:spPr>
          <a:xfrm rot="5400000">
            <a:off x="5257800" y="1828800"/>
            <a:ext cx="1981200" cy="914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Circular Arrow 9"/>
          <p:cNvSpPr/>
          <p:nvPr/>
        </p:nvSpPr>
        <p:spPr>
          <a:xfrm>
            <a:off x="3124200" y="0"/>
            <a:ext cx="2286000" cy="838200"/>
          </a:xfrm>
          <a:prstGeom prst="circularArrow">
            <a:avLst>
              <a:gd name="adj1" fmla="val 0"/>
              <a:gd name="adj2" fmla="val 1142319"/>
              <a:gd name="adj3" fmla="val 1154150"/>
              <a:gd name="adj4" fmla="val 10800000"/>
              <a:gd name="adj5" fmla="val 12500"/>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20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20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1109</TotalTime>
  <Words>398</Words>
  <Application>Microsoft Office PowerPoint</Application>
  <PresentationFormat>On-screen Show (4:3)</PresentationFormat>
  <Paragraphs>58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বাংলাদেশের প্রায় প্রতি বছর ২৫ লক্ষ টন খাদ্য ঘাটতি হয়। মানুষ যত বাড়ছে ততই খাদ্যের অভাব বাড়তে থাকে।অধিক জনসংখ্যার কারনে বাবা মা সন্তানদের খাদ্য দিতে না পারায় তাদের খাদ্যের অভাবে ভিক্ষাবৃত্তির উপর নির্ভর করে বেঁচে থাকতে হয়।</vt:lpstr>
      <vt:lpstr>Slide 7</vt:lpstr>
      <vt:lpstr>Slide 8</vt:lpstr>
      <vt:lpstr>Slide 9</vt:lpstr>
      <vt:lpstr>Slide 10</vt:lpstr>
      <vt:lpstr>Slide 11</vt:lpstr>
      <vt:lpstr>Slide 12</vt:lpstr>
      <vt:lpstr>আর্থিক অভাবের কারনে অনেক শিশু বিদ্যালয়ে ভর্তি হতে পারে না বা লেখাপড়া শেষ না করে ঝরে পড়ে </vt:lpstr>
      <vt:lpstr>Slide 14</vt:lpstr>
      <vt:lpstr>Slide 15</vt:lpstr>
      <vt:lpstr>Slide 16</vt:lpstr>
      <vt:lpstr>নীরব পাঠ</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PTI</dc:creator>
  <cp:lastModifiedBy>PTI</cp:lastModifiedBy>
  <cp:revision>33</cp:revision>
  <dcterms:created xsi:type="dcterms:W3CDTF">2006-08-16T00:00:00Z</dcterms:created>
  <dcterms:modified xsi:type="dcterms:W3CDTF">2013-12-02T02:18:24Z</dcterms:modified>
</cp:coreProperties>
</file>